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Didn't respond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Ask why the patient attended</c:v>
                </c:pt>
                <c:pt idx="1">
                  <c:v>Listen to the patient</c:v>
                </c:pt>
                <c:pt idx="2">
                  <c:v>Put the patient at ease</c:v>
                </c:pt>
                <c:pt idx="3">
                  <c:v>Explain the problem</c:v>
                </c:pt>
                <c:pt idx="4">
                  <c:v>Engage the patient</c:v>
                </c:pt>
                <c:pt idx="5">
                  <c:v>Show concern for the patient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Very well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Ask why the patient attended</c:v>
                </c:pt>
                <c:pt idx="1">
                  <c:v>Listen to the patient</c:v>
                </c:pt>
                <c:pt idx="2">
                  <c:v>Put the patient at ease</c:v>
                </c:pt>
                <c:pt idx="3">
                  <c:v>Explain the problem</c:v>
                </c:pt>
                <c:pt idx="4">
                  <c:v>Engage the patient</c:v>
                </c:pt>
                <c:pt idx="5">
                  <c:v>Show concern for the patient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Fairly well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Ask why the patient attended</c:v>
                </c:pt>
                <c:pt idx="1">
                  <c:v>Listen to the patient</c:v>
                </c:pt>
                <c:pt idx="2">
                  <c:v>Put the patient at ease</c:v>
                </c:pt>
                <c:pt idx="3">
                  <c:v>Explain the problem</c:v>
                </c:pt>
                <c:pt idx="4">
                  <c:v>Engage the patient</c:v>
                </c:pt>
                <c:pt idx="5">
                  <c:v>Show concern for the patient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 Not very well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Ask why the patient attended</c:v>
                </c:pt>
                <c:pt idx="1">
                  <c:v>Listen to the patient</c:v>
                </c:pt>
                <c:pt idx="2">
                  <c:v>Put the patient at ease</c:v>
                </c:pt>
                <c:pt idx="3">
                  <c:v>Explain the problem</c:v>
                </c:pt>
                <c:pt idx="4">
                  <c:v>Engage the patient</c:v>
                </c:pt>
                <c:pt idx="5">
                  <c:v>Show concern for the patient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621120"/>
        <c:axId val="77622656"/>
      </c:barChart>
      <c:catAx>
        <c:axId val="77621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7622656"/>
        <c:crosses val="autoZero"/>
        <c:auto val="1"/>
        <c:lblAlgn val="ctr"/>
        <c:lblOffset val="100"/>
        <c:noMultiLvlLbl val="0"/>
      </c:catAx>
      <c:valAx>
        <c:axId val="77622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621120"/>
        <c:crosses val="autoZero"/>
        <c:crossBetween val="between"/>
      </c:valAx>
      <c:spPr>
        <a:noFill/>
        <a:ln w="25402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6D3BD-DA85-4D6A-BA1E-F6F1A9695386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BE1C7-D9C7-4683-B6FF-9BD15CB263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87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195BC-22F3-497E-86C2-ACDB580786CA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E59EC-BCFE-413A-818F-49D7A16FAE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75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048CD-1B01-4293-9639-CC2F88D71FB1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CAE93-632A-4600-9F7B-FE6BCC61E8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7D800-6BAC-41E5-9446-7FDEE8042482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D7EF6-FCF3-4F0E-8EC6-39E87A1AE3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1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E35C8-C86A-49D4-81C3-E32DAE33F793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A1E7C-50AF-4847-BA73-5675D2C78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321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AF38D-9FC5-4935-B1D4-18F33385C5B1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3975E-E529-4DC8-A403-FFB4AB593E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46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76C8D-3228-400A-A416-329F432F5CAB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28DD3-54ED-4B70-8741-13B4F00E2B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81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DE03E-A34A-45DC-BD11-95585B2DBD12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B3A45-636F-49F7-88C2-338EFA5D6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7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3E6EA-3BA9-41E4-9699-42CFF6643405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CDAA8-075A-40E8-B528-0DC173E355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86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09F0C-C27E-4954-8D9B-EB9AD7962EC0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43018-C142-4643-B5E9-62F749F7F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941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A6CF0-5208-47E4-A6CE-27B6BE12A818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79661-8097-4183-9C3E-477286B75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44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FF81F3E-8725-477C-AED4-D6284474DA1E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1B3A815-A2AB-46C9-BA90-B5A1411199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Instructions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00213"/>
            <a:ext cx="6400800" cy="4752975"/>
          </a:xfrm>
        </p:spPr>
        <p:txBody>
          <a:bodyPr rtlCol="0">
            <a:normAutofit fontScale="55000" lnSpcReduction="20000"/>
          </a:bodyPr>
          <a:lstStyle/>
          <a:p>
            <a:pPr marL="514350" indent="-51435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GB" dirty="0" smtClean="0"/>
              <a:t>Click on Slide 2 (see slide sorter at left)</a:t>
            </a:r>
          </a:p>
          <a:p>
            <a:pPr marL="514350" indent="-51435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GB" dirty="0" smtClean="0"/>
              <a:t>Double click on chart.</a:t>
            </a:r>
          </a:p>
          <a:p>
            <a:pPr marL="514350" indent="-51435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GB" dirty="0" smtClean="0"/>
              <a:t>Click on Design, Data, Edit Data which should bring up an excel sheet so you can enter your data.</a:t>
            </a:r>
          </a:p>
          <a:p>
            <a:pPr marL="514350" indent="-51435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GB" dirty="0" smtClean="0"/>
              <a:t>Complete the responses on the patient forms. So for example, in relation to question 1 – Ask why the patient attended. Perhaps 20 questionnaires were given out. You got 15 back and you might enter the data as follows in relation to question 1:</a:t>
            </a:r>
          </a:p>
          <a:p>
            <a:pPr marL="514350" indent="-51435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GB" dirty="0" smtClean="0"/>
              <a:t>Didn’t respond – 5</a:t>
            </a:r>
          </a:p>
          <a:p>
            <a:pPr marL="514350" indent="-514350" algn="l" fontAlgn="auto"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Very well – 9</a:t>
            </a:r>
          </a:p>
          <a:p>
            <a:pPr marL="514350" indent="-514350" algn="l" fontAlgn="auto"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Fairly well – 4</a:t>
            </a:r>
          </a:p>
          <a:p>
            <a:pPr marL="514350" indent="-514350" algn="l" fontAlgn="auto"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Not very well – 2</a:t>
            </a:r>
          </a:p>
          <a:p>
            <a:pPr marL="514350" indent="-514350" algn="l" fontAlgn="auto">
              <a:spcAft>
                <a:spcPts val="0"/>
              </a:spcAft>
              <a:buFont typeface="Arial" pitchFamily="34" charset="0"/>
              <a:buAutoNum type="arabicPeriod" startAt="6"/>
              <a:defRPr/>
            </a:pPr>
            <a:r>
              <a:rPr lang="en-GB" dirty="0" smtClean="0"/>
              <a:t>Copy and paste the chart into the word template attached in the results section.</a:t>
            </a:r>
          </a:p>
          <a:p>
            <a:pPr marL="514350" indent="-514350" algn="l" fontAlgn="auto">
              <a:spcAft>
                <a:spcPts val="0"/>
              </a:spcAft>
              <a:buFont typeface="Arial" pitchFamily="34" charset="0"/>
              <a:buAutoNum type="arabicPeriod" startAt="6"/>
              <a:defRPr/>
            </a:pPr>
            <a:r>
              <a:rPr lang="en-GB" dirty="0" smtClean="0"/>
              <a:t>Call Fiona </a:t>
            </a:r>
            <a:r>
              <a:rPr lang="en-GB" dirty="0" smtClean="0"/>
              <a:t>Browne in the Professional </a:t>
            </a:r>
            <a:r>
              <a:rPr lang="en-GB" smtClean="0"/>
              <a:t>Standards Department </a:t>
            </a:r>
            <a:r>
              <a:rPr lang="en-GB" dirty="0" smtClean="0"/>
              <a:t>on 020 7357 6655 x235 if you want to talk through how to use the template.</a:t>
            </a:r>
          </a:p>
          <a:p>
            <a:pPr marL="514350" indent="-51435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Patient Feedback Analysis of AN Osteopath – November 2011</a:t>
            </a:r>
            <a:endParaRPr lang="en-US" dirty="0"/>
          </a:p>
        </p:txBody>
      </p:sp>
      <p:graphicFrame>
        <p:nvGraphicFramePr>
          <p:cNvPr id="3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154</Words>
  <Application>Microsoft Office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Instructions     </vt:lpstr>
      <vt:lpstr>Patient Feedback Analysis of AN Osteopath – November 2011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Margot Pinder (General Osteopathic Council)</dc:creator>
  <cp:lastModifiedBy>Margot Pinder (General Osteopathic Council)</cp:lastModifiedBy>
  <cp:revision>7</cp:revision>
  <dcterms:created xsi:type="dcterms:W3CDTF">2011-11-30T10:44:56Z</dcterms:created>
  <dcterms:modified xsi:type="dcterms:W3CDTF">2015-06-23T10:18:22Z</dcterms:modified>
</cp:coreProperties>
</file>