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heme/themeOverride1.xml" ContentType="application/vnd.openxmlformats-officedocument.themeOverride+xml"/>
  <Override PartName="/ppt/notesSlides/notesSlide2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2" r:id="rId5"/>
    <p:sldMasterId id="2147483716" r:id="rId6"/>
    <p:sldMasterId id="2147483729" r:id="rId7"/>
  </p:sldMasterIdLst>
  <p:notesMasterIdLst>
    <p:notesMasterId r:id="rId32"/>
  </p:notesMasterIdLst>
  <p:handoutMasterIdLst>
    <p:handoutMasterId r:id="rId33"/>
  </p:handoutMasterIdLst>
  <p:sldIdLst>
    <p:sldId id="257" r:id="rId8"/>
    <p:sldId id="718" r:id="rId9"/>
    <p:sldId id="312" r:id="rId10"/>
    <p:sldId id="288" r:id="rId11"/>
    <p:sldId id="305" r:id="rId12"/>
    <p:sldId id="309" r:id="rId13"/>
    <p:sldId id="297" r:id="rId14"/>
    <p:sldId id="719" r:id="rId15"/>
    <p:sldId id="279" r:id="rId16"/>
    <p:sldId id="717" r:id="rId17"/>
    <p:sldId id="693" r:id="rId18"/>
    <p:sldId id="726" r:id="rId19"/>
    <p:sldId id="721" r:id="rId20"/>
    <p:sldId id="304" r:id="rId21"/>
    <p:sldId id="316" r:id="rId22"/>
    <p:sldId id="321" r:id="rId23"/>
    <p:sldId id="725" r:id="rId24"/>
    <p:sldId id="332" r:id="rId25"/>
    <p:sldId id="723" r:id="rId26"/>
    <p:sldId id="724" r:id="rId27"/>
    <p:sldId id="334" r:id="rId28"/>
    <p:sldId id="323" r:id="rId29"/>
    <p:sldId id="333" r:id="rId30"/>
    <p:sldId id="72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061512-EED0-F183-62E8-E5D615B8FB26}" name="Matthew Redford" initials="MR" userId="S::mredford@osteopathy.org.uk::c596c787-b6f8-42a4-bd45-9993c476ffa3" providerId="AD"/>
  <p188:author id="{3AE2C93E-88CC-190F-A971-9D8F9E50B437}" name="Stacey Towle" initials="ST" userId="S::stowle@osteopathy.org.uk::7eb75f7a-66bd-4778-84f5-d2b23ec0a3ee" providerId="AD"/>
  <p188:author id="{C61D296B-E91B-1234-1DF6-07CCC1B62087}" name="Sonia Van Heerden" initials="SVH" userId="S::svanheerden@osteopathy.org.uk::edf97e95-11c1-450a-8f0d-e5b4140891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022E5F"/>
    <a:srgbClr val="C0504D"/>
    <a:srgbClr val="9BBB59"/>
    <a:srgbClr val="E9EDF4"/>
    <a:srgbClr val="002F5F"/>
    <a:srgbClr val="8064A2"/>
    <a:srgbClr val="002060"/>
    <a:srgbClr val="8E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22" autoAdjust="0"/>
  </p:normalViewPr>
  <p:slideViewPr>
    <p:cSldViewPr snapToGrid="0">
      <p:cViewPr varScale="1">
        <p:scale>
          <a:sx n="44" d="100"/>
          <a:sy n="44" d="100"/>
        </p:scale>
        <p:origin x="1912" y="28"/>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ata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_rels/data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ata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diagrams/_rels/data13.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_rels/data14.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ata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39.png"/><Relationship Id="rId6" Type="http://schemas.openxmlformats.org/officeDocument/2006/relationships/image" Target="../media/image81.svg"/><Relationship Id="rId5" Type="http://schemas.openxmlformats.org/officeDocument/2006/relationships/image" Target="../media/image45.png"/><Relationship Id="rId4" Type="http://schemas.openxmlformats.org/officeDocument/2006/relationships/image" Target="../media/image80.svg"/></Relationships>
</file>

<file path=ppt/diagrams/_rels/data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4" Type="http://schemas.openxmlformats.org/officeDocument/2006/relationships/image" Target="../media/image85.svg"/></Relationships>
</file>

<file path=ppt/diagrams/_rels/data18.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image" Target="../media/image8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_rels/drawing14.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39.png"/><Relationship Id="rId6" Type="http://schemas.openxmlformats.org/officeDocument/2006/relationships/image" Target="../media/image81.svg"/><Relationship Id="rId5" Type="http://schemas.openxmlformats.org/officeDocument/2006/relationships/image" Target="../media/image45.png"/><Relationship Id="rId4" Type="http://schemas.openxmlformats.org/officeDocument/2006/relationships/image" Target="../media/image80.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4" Type="http://schemas.openxmlformats.org/officeDocument/2006/relationships/image" Target="../media/image85.svg"/></Relationships>
</file>

<file path=ppt/diagrams/_rels/drawing18.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image" Target="../media/image86.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5C8473-5467-46F1-9483-B1D8B21D7515}"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0F32792-FDAE-4335-BA67-A2FFE6E7B796}">
      <dgm:prSet/>
      <dgm:spPr/>
      <dgm:t>
        <a:bodyPr/>
        <a:lstStyle/>
        <a:p>
          <a:pPr>
            <a:lnSpc>
              <a:spcPct val="100000"/>
            </a:lnSpc>
            <a:defRPr cap="all"/>
          </a:pPr>
          <a:r>
            <a:rPr lang="en-US" b="1">
              <a:solidFill>
                <a:srgbClr val="21344B"/>
              </a:solidFill>
            </a:rPr>
            <a:t>Welcome and introduce yourselves</a:t>
          </a:r>
          <a:endParaRPr lang="en-US">
            <a:solidFill>
              <a:srgbClr val="21344B"/>
            </a:solidFill>
          </a:endParaRPr>
        </a:p>
      </dgm:t>
    </dgm:pt>
    <dgm:pt modelId="{D3506E55-9C17-488B-B438-BE28B47C513C}" type="parTrans" cxnId="{C158D247-C32F-480F-B35C-740A986364CD}">
      <dgm:prSet/>
      <dgm:spPr/>
      <dgm:t>
        <a:bodyPr/>
        <a:lstStyle/>
        <a:p>
          <a:endParaRPr lang="en-US"/>
        </a:p>
      </dgm:t>
    </dgm:pt>
    <dgm:pt modelId="{8ABC8BDD-4680-4F05-A388-E33C8CC440AB}" type="sibTrans" cxnId="{C158D247-C32F-480F-B35C-740A986364CD}">
      <dgm:prSet/>
      <dgm:spPr/>
      <dgm:t>
        <a:bodyPr/>
        <a:lstStyle/>
        <a:p>
          <a:endParaRPr lang="en-US"/>
        </a:p>
      </dgm:t>
    </dgm:pt>
    <dgm:pt modelId="{A8127313-32C1-45FE-9BEE-31CB848CCE34}">
      <dgm:prSet/>
      <dgm:spPr/>
      <dgm:t>
        <a:bodyPr/>
        <a:lstStyle/>
        <a:p>
          <a:pPr>
            <a:lnSpc>
              <a:spcPct val="100000"/>
            </a:lnSpc>
            <a:defRPr cap="all"/>
          </a:pPr>
          <a:r>
            <a:rPr lang="en-US" b="1">
              <a:solidFill>
                <a:srgbClr val="21344B"/>
              </a:solidFill>
            </a:rPr>
            <a:t>Objectives for webinar</a:t>
          </a:r>
          <a:endParaRPr lang="en-US">
            <a:solidFill>
              <a:srgbClr val="21344B"/>
            </a:solidFill>
          </a:endParaRPr>
        </a:p>
      </dgm:t>
    </dgm:pt>
    <dgm:pt modelId="{422570C8-AF63-4E9C-AE6E-D2799AC7B369}" type="parTrans" cxnId="{F3A7985C-22F5-4659-AC5B-838EF25C2BD3}">
      <dgm:prSet/>
      <dgm:spPr/>
      <dgm:t>
        <a:bodyPr/>
        <a:lstStyle/>
        <a:p>
          <a:endParaRPr lang="en-US"/>
        </a:p>
      </dgm:t>
    </dgm:pt>
    <dgm:pt modelId="{97B0C811-2990-4F28-A018-DB45DB25E524}" type="sibTrans" cxnId="{F3A7985C-22F5-4659-AC5B-838EF25C2BD3}">
      <dgm:prSet/>
      <dgm:spPr/>
      <dgm:t>
        <a:bodyPr/>
        <a:lstStyle/>
        <a:p>
          <a:endParaRPr lang="en-US"/>
        </a:p>
      </dgm:t>
    </dgm:pt>
    <dgm:pt modelId="{2A8B8C5A-C8E5-4D0E-929F-0458CA401370}">
      <dgm:prSet/>
      <dgm:spPr/>
      <dgm:t>
        <a:bodyPr/>
        <a:lstStyle/>
        <a:p>
          <a:pPr>
            <a:lnSpc>
              <a:spcPct val="100000"/>
            </a:lnSpc>
            <a:defRPr cap="all"/>
          </a:pPr>
          <a:r>
            <a:rPr lang="en-US" b="1"/>
            <a:t>Your chance to us ask questions</a:t>
          </a:r>
          <a:endParaRPr lang="en-US">
            <a:solidFill>
              <a:srgbClr val="21344B"/>
            </a:solidFill>
          </a:endParaRPr>
        </a:p>
      </dgm:t>
    </dgm:pt>
    <dgm:pt modelId="{37BC0FB2-B646-4A02-BC4E-439D7AC9130F}" type="parTrans" cxnId="{0CDC372B-2B08-45D1-962B-08215CD33B47}">
      <dgm:prSet/>
      <dgm:spPr/>
      <dgm:t>
        <a:bodyPr/>
        <a:lstStyle/>
        <a:p>
          <a:endParaRPr lang="en-US"/>
        </a:p>
      </dgm:t>
    </dgm:pt>
    <dgm:pt modelId="{0429FECD-A4E0-4276-BFEC-2F6FDC8D4F8E}" type="sibTrans" cxnId="{0CDC372B-2B08-45D1-962B-08215CD33B47}">
      <dgm:prSet/>
      <dgm:spPr/>
      <dgm:t>
        <a:bodyPr/>
        <a:lstStyle/>
        <a:p>
          <a:endParaRPr lang="en-US"/>
        </a:p>
      </dgm:t>
    </dgm:pt>
    <dgm:pt modelId="{4A8A0100-50E2-494A-8976-08755845DAF6}" type="pres">
      <dgm:prSet presAssocID="{4D5C8473-5467-46F1-9483-B1D8B21D7515}" presName="root" presStyleCnt="0">
        <dgm:presLayoutVars>
          <dgm:dir/>
          <dgm:resizeHandles val="exact"/>
        </dgm:presLayoutVars>
      </dgm:prSet>
      <dgm:spPr/>
    </dgm:pt>
    <dgm:pt modelId="{40A4C1E9-9120-48A1-A9F1-0BF78B2B9820}" type="pres">
      <dgm:prSet presAssocID="{00F32792-FDAE-4335-BA67-A2FFE6E7B796}" presName="compNode" presStyleCnt="0"/>
      <dgm:spPr/>
    </dgm:pt>
    <dgm:pt modelId="{F6CFD2BD-5C7E-4771-8EE3-DF119D764946}" type="pres">
      <dgm:prSet presAssocID="{00F32792-FDAE-4335-BA67-A2FFE6E7B796}" presName="iconBgRect" presStyleLbl="bgShp" presStyleIdx="0" presStyleCnt="3"/>
      <dgm:spPr/>
    </dgm:pt>
    <dgm:pt modelId="{CB3EEFB2-12FD-4E31-BC21-B39C276288B5}" type="pres">
      <dgm:prSet presAssocID="{00F32792-FDAE-4335-BA67-A2FFE6E7B79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87210D7B-1C12-4076-A9E5-5AFEE260C9E8}" type="pres">
      <dgm:prSet presAssocID="{00F32792-FDAE-4335-BA67-A2FFE6E7B796}" presName="spaceRect" presStyleCnt="0"/>
      <dgm:spPr/>
    </dgm:pt>
    <dgm:pt modelId="{1EABD8D7-79F7-4A41-8098-1220A290C4BF}" type="pres">
      <dgm:prSet presAssocID="{00F32792-FDAE-4335-BA67-A2FFE6E7B796}" presName="textRect" presStyleLbl="revTx" presStyleIdx="0" presStyleCnt="3">
        <dgm:presLayoutVars>
          <dgm:chMax val="1"/>
          <dgm:chPref val="1"/>
        </dgm:presLayoutVars>
      </dgm:prSet>
      <dgm:spPr/>
    </dgm:pt>
    <dgm:pt modelId="{9A53FBB2-9836-4608-967E-F8F6CB575DB7}" type="pres">
      <dgm:prSet presAssocID="{8ABC8BDD-4680-4F05-A388-E33C8CC440AB}" presName="sibTrans" presStyleCnt="0"/>
      <dgm:spPr/>
    </dgm:pt>
    <dgm:pt modelId="{FD79A22E-CAE4-4552-AE2F-F04D4253FA3A}" type="pres">
      <dgm:prSet presAssocID="{A8127313-32C1-45FE-9BEE-31CB848CCE34}" presName="compNode" presStyleCnt="0"/>
      <dgm:spPr/>
    </dgm:pt>
    <dgm:pt modelId="{34D9E063-5C4D-4187-91AA-E246B1B13B20}" type="pres">
      <dgm:prSet presAssocID="{A8127313-32C1-45FE-9BEE-31CB848CCE34}" presName="iconBgRect" presStyleLbl="bgShp" presStyleIdx="1" presStyleCnt="3"/>
      <dgm:spPr/>
    </dgm:pt>
    <dgm:pt modelId="{B4A6F449-293E-495F-8722-EB6A38866574}" type="pres">
      <dgm:prSet presAssocID="{A8127313-32C1-45FE-9BEE-31CB848CCE3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E958539-3FA3-46C6-BF75-8ED6D7A041C0}" type="pres">
      <dgm:prSet presAssocID="{A8127313-32C1-45FE-9BEE-31CB848CCE34}" presName="spaceRect" presStyleCnt="0"/>
      <dgm:spPr/>
    </dgm:pt>
    <dgm:pt modelId="{81051711-66CC-49D5-8947-89CA76AAF5E3}" type="pres">
      <dgm:prSet presAssocID="{A8127313-32C1-45FE-9BEE-31CB848CCE34}" presName="textRect" presStyleLbl="revTx" presStyleIdx="1" presStyleCnt="3">
        <dgm:presLayoutVars>
          <dgm:chMax val="1"/>
          <dgm:chPref val="1"/>
        </dgm:presLayoutVars>
      </dgm:prSet>
      <dgm:spPr/>
    </dgm:pt>
    <dgm:pt modelId="{1662A8EF-8F0C-46FC-B1A4-F76BBBF4AE0D}" type="pres">
      <dgm:prSet presAssocID="{97B0C811-2990-4F28-A018-DB45DB25E524}" presName="sibTrans" presStyleCnt="0"/>
      <dgm:spPr/>
    </dgm:pt>
    <dgm:pt modelId="{AA44E7AF-0562-4BF1-9CF8-55CD9E9FA447}" type="pres">
      <dgm:prSet presAssocID="{2A8B8C5A-C8E5-4D0E-929F-0458CA401370}" presName="compNode" presStyleCnt="0"/>
      <dgm:spPr/>
    </dgm:pt>
    <dgm:pt modelId="{F9B823D2-8729-4AFB-BC4C-A245DDCC19D5}" type="pres">
      <dgm:prSet presAssocID="{2A8B8C5A-C8E5-4D0E-929F-0458CA401370}" presName="iconBgRect" presStyleLbl="bgShp" presStyleIdx="2" presStyleCnt="3"/>
      <dgm:spPr/>
    </dgm:pt>
    <dgm:pt modelId="{06FB54A2-9175-4804-B181-47DBCE7B5B42}" type="pres">
      <dgm:prSet presAssocID="{2A8B8C5A-C8E5-4D0E-929F-0458CA40137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lp"/>
        </a:ext>
      </dgm:extLst>
    </dgm:pt>
    <dgm:pt modelId="{6573702F-271A-42DF-99D5-AF3DC21A2F3F}" type="pres">
      <dgm:prSet presAssocID="{2A8B8C5A-C8E5-4D0E-929F-0458CA401370}" presName="spaceRect" presStyleCnt="0"/>
      <dgm:spPr/>
    </dgm:pt>
    <dgm:pt modelId="{F3ABA7CF-A4AA-4124-BC8B-8EB42ABD5490}" type="pres">
      <dgm:prSet presAssocID="{2A8B8C5A-C8E5-4D0E-929F-0458CA401370}" presName="textRect" presStyleLbl="revTx" presStyleIdx="2" presStyleCnt="3">
        <dgm:presLayoutVars>
          <dgm:chMax val="1"/>
          <dgm:chPref val="1"/>
        </dgm:presLayoutVars>
      </dgm:prSet>
      <dgm:spPr/>
    </dgm:pt>
  </dgm:ptLst>
  <dgm:cxnLst>
    <dgm:cxn modelId="{0CDC372B-2B08-45D1-962B-08215CD33B47}" srcId="{4D5C8473-5467-46F1-9483-B1D8B21D7515}" destId="{2A8B8C5A-C8E5-4D0E-929F-0458CA401370}" srcOrd="2" destOrd="0" parTransId="{37BC0FB2-B646-4A02-BC4E-439D7AC9130F}" sibTransId="{0429FECD-A4E0-4276-BFEC-2F6FDC8D4F8E}"/>
    <dgm:cxn modelId="{F3A7985C-22F5-4659-AC5B-838EF25C2BD3}" srcId="{4D5C8473-5467-46F1-9483-B1D8B21D7515}" destId="{A8127313-32C1-45FE-9BEE-31CB848CCE34}" srcOrd="1" destOrd="0" parTransId="{422570C8-AF63-4E9C-AE6E-D2799AC7B369}" sibTransId="{97B0C811-2990-4F28-A018-DB45DB25E524}"/>
    <dgm:cxn modelId="{C158D247-C32F-480F-B35C-740A986364CD}" srcId="{4D5C8473-5467-46F1-9483-B1D8B21D7515}" destId="{00F32792-FDAE-4335-BA67-A2FFE6E7B796}" srcOrd="0" destOrd="0" parTransId="{D3506E55-9C17-488B-B438-BE28B47C513C}" sibTransId="{8ABC8BDD-4680-4F05-A388-E33C8CC440AB}"/>
    <dgm:cxn modelId="{EB9AE567-130A-486B-B8B7-E343DD5D03AE}" type="presOf" srcId="{A8127313-32C1-45FE-9BEE-31CB848CCE34}" destId="{81051711-66CC-49D5-8947-89CA76AAF5E3}" srcOrd="0" destOrd="0" presId="urn:microsoft.com/office/officeart/2018/5/layout/IconCircleLabelList"/>
    <dgm:cxn modelId="{A1772C98-247A-46D2-A7AE-BB06A34CC39B}" type="presOf" srcId="{2A8B8C5A-C8E5-4D0E-929F-0458CA401370}" destId="{F3ABA7CF-A4AA-4124-BC8B-8EB42ABD5490}" srcOrd="0" destOrd="0" presId="urn:microsoft.com/office/officeart/2018/5/layout/IconCircleLabelList"/>
    <dgm:cxn modelId="{D25CE6EF-99E6-4D62-9633-B70A5E791544}" type="presOf" srcId="{00F32792-FDAE-4335-BA67-A2FFE6E7B796}" destId="{1EABD8D7-79F7-4A41-8098-1220A290C4BF}" srcOrd="0" destOrd="0" presId="urn:microsoft.com/office/officeart/2018/5/layout/IconCircleLabelList"/>
    <dgm:cxn modelId="{100334FE-4C79-46DC-AFED-38418324E977}" type="presOf" srcId="{4D5C8473-5467-46F1-9483-B1D8B21D7515}" destId="{4A8A0100-50E2-494A-8976-08755845DAF6}" srcOrd="0" destOrd="0" presId="urn:microsoft.com/office/officeart/2018/5/layout/IconCircleLabelList"/>
    <dgm:cxn modelId="{6CD95EF8-691D-4300-A642-8B417103CF92}" type="presParOf" srcId="{4A8A0100-50E2-494A-8976-08755845DAF6}" destId="{40A4C1E9-9120-48A1-A9F1-0BF78B2B9820}" srcOrd="0" destOrd="0" presId="urn:microsoft.com/office/officeart/2018/5/layout/IconCircleLabelList"/>
    <dgm:cxn modelId="{ABF92809-5AED-47C3-8662-6634D753EA5C}" type="presParOf" srcId="{40A4C1E9-9120-48A1-A9F1-0BF78B2B9820}" destId="{F6CFD2BD-5C7E-4771-8EE3-DF119D764946}" srcOrd="0" destOrd="0" presId="urn:microsoft.com/office/officeart/2018/5/layout/IconCircleLabelList"/>
    <dgm:cxn modelId="{79E10BA2-42F7-4C79-AC37-28873F97EC87}" type="presParOf" srcId="{40A4C1E9-9120-48A1-A9F1-0BF78B2B9820}" destId="{CB3EEFB2-12FD-4E31-BC21-B39C276288B5}" srcOrd="1" destOrd="0" presId="urn:microsoft.com/office/officeart/2018/5/layout/IconCircleLabelList"/>
    <dgm:cxn modelId="{5A6214EA-4B39-4727-A93C-A916FF475C99}" type="presParOf" srcId="{40A4C1E9-9120-48A1-A9F1-0BF78B2B9820}" destId="{87210D7B-1C12-4076-A9E5-5AFEE260C9E8}" srcOrd="2" destOrd="0" presId="urn:microsoft.com/office/officeart/2018/5/layout/IconCircleLabelList"/>
    <dgm:cxn modelId="{6A89E7E8-16E7-46FB-B8D1-2B5B9C7D71E1}" type="presParOf" srcId="{40A4C1E9-9120-48A1-A9F1-0BF78B2B9820}" destId="{1EABD8D7-79F7-4A41-8098-1220A290C4BF}" srcOrd="3" destOrd="0" presId="urn:microsoft.com/office/officeart/2018/5/layout/IconCircleLabelList"/>
    <dgm:cxn modelId="{78DDDAF3-97EE-4E1F-8A18-758C44D36B56}" type="presParOf" srcId="{4A8A0100-50E2-494A-8976-08755845DAF6}" destId="{9A53FBB2-9836-4608-967E-F8F6CB575DB7}" srcOrd="1" destOrd="0" presId="urn:microsoft.com/office/officeart/2018/5/layout/IconCircleLabelList"/>
    <dgm:cxn modelId="{2B0D2ACA-9810-4E2E-85BC-0CAF023DFF96}" type="presParOf" srcId="{4A8A0100-50E2-494A-8976-08755845DAF6}" destId="{FD79A22E-CAE4-4552-AE2F-F04D4253FA3A}" srcOrd="2" destOrd="0" presId="urn:microsoft.com/office/officeart/2018/5/layout/IconCircleLabelList"/>
    <dgm:cxn modelId="{11ACED25-62E6-4544-80F6-F3665ACC066C}" type="presParOf" srcId="{FD79A22E-CAE4-4552-AE2F-F04D4253FA3A}" destId="{34D9E063-5C4D-4187-91AA-E246B1B13B20}" srcOrd="0" destOrd="0" presId="urn:microsoft.com/office/officeart/2018/5/layout/IconCircleLabelList"/>
    <dgm:cxn modelId="{4C9DE3D3-F6C4-4D79-B18E-10828A7E2DF3}" type="presParOf" srcId="{FD79A22E-CAE4-4552-AE2F-F04D4253FA3A}" destId="{B4A6F449-293E-495F-8722-EB6A38866574}" srcOrd="1" destOrd="0" presId="urn:microsoft.com/office/officeart/2018/5/layout/IconCircleLabelList"/>
    <dgm:cxn modelId="{8F0EA8C9-50A5-46DB-9B95-4A72B6FEB5DB}" type="presParOf" srcId="{FD79A22E-CAE4-4552-AE2F-F04D4253FA3A}" destId="{4E958539-3FA3-46C6-BF75-8ED6D7A041C0}" srcOrd="2" destOrd="0" presId="urn:microsoft.com/office/officeart/2018/5/layout/IconCircleLabelList"/>
    <dgm:cxn modelId="{01CE4E76-059F-49D6-87CA-A2C6BD5F874E}" type="presParOf" srcId="{FD79A22E-CAE4-4552-AE2F-F04D4253FA3A}" destId="{81051711-66CC-49D5-8947-89CA76AAF5E3}" srcOrd="3" destOrd="0" presId="urn:microsoft.com/office/officeart/2018/5/layout/IconCircleLabelList"/>
    <dgm:cxn modelId="{435DB67D-A376-4640-9DF6-046DF66AD5C8}" type="presParOf" srcId="{4A8A0100-50E2-494A-8976-08755845DAF6}" destId="{1662A8EF-8F0C-46FC-B1A4-F76BBBF4AE0D}" srcOrd="3" destOrd="0" presId="urn:microsoft.com/office/officeart/2018/5/layout/IconCircleLabelList"/>
    <dgm:cxn modelId="{D9278CB3-1413-4C41-8FA1-07D47C1A77F7}" type="presParOf" srcId="{4A8A0100-50E2-494A-8976-08755845DAF6}" destId="{AA44E7AF-0562-4BF1-9CF8-55CD9E9FA447}" srcOrd="4" destOrd="0" presId="urn:microsoft.com/office/officeart/2018/5/layout/IconCircleLabelList"/>
    <dgm:cxn modelId="{A164B02D-79D0-433F-8AEA-09F7344C3A09}" type="presParOf" srcId="{AA44E7AF-0562-4BF1-9CF8-55CD9E9FA447}" destId="{F9B823D2-8729-4AFB-BC4C-A245DDCC19D5}" srcOrd="0" destOrd="0" presId="urn:microsoft.com/office/officeart/2018/5/layout/IconCircleLabelList"/>
    <dgm:cxn modelId="{7AC23F8F-8C43-4B02-98F9-9774F5435475}" type="presParOf" srcId="{AA44E7AF-0562-4BF1-9CF8-55CD9E9FA447}" destId="{06FB54A2-9175-4804-B181-47DBCE7B5B42}" srcOrd="1" destOrd="0" presId="urn:microsoft.com/office/officeart/2018/5/layout/IconCircleLabelList"/>
    <dgm:cxn modelId="{A2CE69EB-E818-46AC-9959-261819CCD90B}" type="presParOf" srcId="{AA44E7AF-0562-4BF1-9CF8-55CD9E9FA447}" destId="{6573702F-271A-42DF-99D5-AF3DC21A2F3F}" srcOrd="2" destOrd="0" presId="urn:microsoft.com/office/officeart/2018/5/layout/IconCircleLabelList"/>
    <dgm:cxn modelId="{438AD2A1-7E41-4C35-BDE8-5FC9D7CD427E}" type="presParOf" srcId="{AA44E7AF-0562-4BF1-9CF8-55CD9E9FA447}" destId="{F3ABA7CF-A4AA-4124-BC8B-8EB42ABD549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49AF19-B14A-4F7C-AFC0-0DBD5CD98AE1}"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75CE1B9D-DFEE-4A56-AE1E-F27704C7FA41}">
      <dgm:prSet custT="1"/>
      <dgm:spPr/>
      <dgm:t>
        <a:bodyPr/>
        <a:lstStyle/>
        <a:p>
          <a:pPr>
            <a:lnSpc>
              <a:spcPct val="100000"/>
            </a:lnSpc>
          </a:pPr>
          <a:r>
            <a:rPr lang="en-US" sz="2200" b="1">
              <a:solidFill>
                <a:srgbClr val="002060"/>
              </a:solidFill>
            </a:rPr>
            <a:t>The webinar will be recorded </a:t>
          </a:r>
        </a:p>
      </dgm:t>
    </dgm:pt>
    <dgm:pt modelId="{4D288166-AF90-499A-8E9E-471B5B8D49E6}" type="parTrans" cxnId="{264EB2B6-1785-4799-85FE-E0284BB62E79}">
      <dgm:prSet/>
      <dgm:spPr/>
      <dgm:t>
        <a:bodyPr/>
        <a:lstStyle/>
        <a:p>
          <a:endParaRPr lang="en-US" sz="2200" b="1">
            <a:solidFill>
              <a:srgbClr val="002060"/>
            </a:solidFill>
          </a:endParaRPr>
        </a:p>
      </dgm:t>
    </dgm:pt>
    <dgm:pt modelId="{A4A35E09-4F4A-4386-AFF2-1F667495939E}" type="sibTrans" cxnId="{264EB2B6-1785-4799-85FE-E0284BB62E79}">
      <dgm:prSet/>
      <dgm:spPr/>
      <dgm:t>
        <a:bodyPr/>
        <a:lstStyle/>
        <a:p>
          <a:pPr>
            <a:lnSpc>
              <a:spcPct val="100000"/>
            </a:lnSpc>
          </a:pPr>
          <a:endParaRPr lang="en-US" sz="2200" b="1">
            <a:solidFill>
              <a:srgbClr val="002060"/>
            </a:solidFill>
          </a:endParaRPr>
        </a:p>
      </dgm:t>
    </dgm:pt>
    <dgm:pt modelId="{7C7010C1-C568-4542-BFB6-4894EC1A20BA}">
      <dgm:prSet custT="1"/>
      <dgm:spPr/>
      <dgm:t>
        <a:bodyPr/>
        <a:lstStyle/>
        <a:p>
          <a:pPr>
            <a:lnSpc>
              <a:spcPct val="100000"/>
            </a:lnSpc>
          </a:pPr>
          <a:r>
            <a:rPr lang="en-US" sz="2200" b="1">
              <a:solidFill>
                <a:srgbClr val="002060"/>
              </a:solidFill>
            </a:rPr>
            <a:t>You can submit your questions via the ‘Questions’ section of the control panel</a:t>
          </a:r>
        </a:p>
      </dgm:t>
    </dgm:pt>
    <dgm:pt modelId="{B25DE7E6-3482-456F-A893-CD5FFF919AE0}" type="parTrans" cxnId="{50587B17-0EE7-4F2E-B74E-40D21DDCF330}">
      <dgm:prSet/>
      <dgm:spPr/>
      <dgm:t>
        <a:bodyPr/>
        <a:lstStyle/>
        <a:p>
          <a:endParaRPr lang="en-US" sz="2200" b="1">
            <a:solidFill>
              <a:srgbClr val="002060"/>
            </a:solidFill>
          </a:endParaRPr>
        </a:p>
      </dgm:t>
    </dgm:pt>
    <dgm:pt modelId="{AB9EDAAC-72CD-4389-A190-F66AFD7F2240}" type="sibTrans" cxnId="{50587B17-0EE7-4F2E-B74E-40D21DDCF330}">
      <dgm:prSet/>
      <dgm:spPr/>
      <dgm:t>
        <a:bodyPr/>
        <a:lstStyle/>
        <a:p>
          <a:pPr>
            <a:lnSpc>
              <a:spcPct val="100000"/>
            </a:lnSpc>
          </a:pPr>
          <a:endParaRPr lang="en-US" sz="2200" b="1">
            <a:solidFill>
              <a:srgbClr val="002060"/>
            </a:solidFill>
          </a:endParaRPr>
        </a:p>
      </dgm:t>
    </dgm:pt>
    <dgm:pt modelId="{4E6E9FC5-FE92-4788-8543-3E4C7AE66A80}">
      <dgm:prSet custT="1"/>
      <dgm:spPr/>
      <dgm:t>
        <a:bodyPr/>
        <a:lstStyle/>
        <a:p>
          <a:pPr>
            <a:lnSpc>
              <a:spcPct val="100000"/>
            </a:lnSpc>
          </a:pPr>
          <a:r>
            <a:rPr lang="en-US" sz="2200" b="1">
              <a:solidFill>
                <a:srgbClr val="002060"/>
              </a:solidFill>
            </a:rPr>
            <a:t>All attendee mics are muted, and cameras are off</a:t>
          </a:r>
        </a:p>
      </dgm:t>
    </dgm:pt>
    <dgm:pt modelId="{7BF9139B-188A-4D1F-89F2-A861A64E4FC7}" type="parTrans" cxnId="{4E5A4B7B-1CC7-443D-B3DF-77B189641384}">
      <dgm:prSet/>
      <dgm:spPr/>
      <dgm:t>
        <a:bodyPr/>
        <a:lstStyle/>
        <a:p>
          <a:endParaRPr lang="en-US" sz="2200" b="1">
            <a:solidFill>
              <a:srgbClr val="002060"/>
            </a:solidFill>
          </a:endParaRPr>
        </a:p>
      </dgm:t>
    </dgm:pt>
    <dgm:pt modelId="{691E6096-413A-4CC3-9C39-83B7B7A65F6A}" type="sibTrans" cxnId="{4E5A4B7B-1CC7-443D-B3DF-77B189641384}">
      <dgm:prSet/>
      <dgm:spPr/>
      <dgm:t>
        <a:bodyPr/>
        <a:lstStyle/>
        <a:p>
          <a:pPr>
            <a:lnSpc>
              <a:spcPct val="100000"/>
            </a:lnSpc>
          </a:pPr>
          <a:endParaRPr lang="en-US" sz="2200" b="1">
            <a:solidFill>
              <a:srgbClr val="002060"/>
            </a:solidFill>
          </a:endParaRPr>
        </a:p>
      </dgm:t>
    </dgm:pt>
    <dgm:pt modelId="{8ACD7B8A-F1A1-41AE-99CD-035BB2F97404}">
      <dgm:prSet custT="1"/>
      <dgm:spPr/>
      <dgm:t>
        <a:bodyPr/>
        <a:lstStyle/>
        <a:p>
          <a:pPr>
            <a:lnSpc>
              <a:spcPct val="100000"/>
            </a:lnSpc>
          </a:pPr>
          <a:r>
            <a:rPr lang="en-US" sz="2200" b="1">
              <a:solidFill>
                <a:srgbClr val="002060"/>
              </a:solidFill>
            </a:rPr>
            <a:t>If we can’t answer every question tonight, we will follow up with you via email</a:t>
          </a:r>
        </a:p>
      </dgm:t>
    </dgm:pt>
    <dgm:pt modelId="{53483F91-171B-452B-AA78-F4241246D999}" type="parTrans" cxnId="{78121424-EF18-4467-BCC7-872E5104F735}">
      <dgm:prSet/>
      <dgm:spPr/>
      <dgm:t>
        <a:bodyPr/>
        <a:lstStyle/>
        <a:p>
          <a:endParaRPr lang="en-US" sz="2200" b="1">
            <a:solidFill>
              <a:srgbClr val="002060"/>
            </a:solidFill>
          </a:endParaRPr>
        </a:p>
      </dgm:t>
    </dgm:pt>
    <dgm:pt modelId="{05BB34B8-64B4-4FBE-A0E8-B7E74E918316}" type="sibTrans" cxnId="{78121424-EF18-4467-BCC7-872E5104F735}">
      <dgm:prSet/>
      <dgm:spPr/>
      <dgm:t>
        <a:bodyPr/>
        <a:lstStyle/>
        <a:p>
          <a:endParaRPr lang="en-US" sz="2200" b="1">
            <a:solidFill>
              <a:srgbClr val="002060"/>
            </a:solidFill>
          </a:endParaRPr>
        </a:p>
      </dgm:t>
    </dgm:pt>
    <dgm:pt modelId="{F673E24D-AC51-44DC-9E65-EB7BEE4F76F1}" type="pres">
      <dgm:prSet presAssocID="{2849AF19-B14A-4F7C-AFC0-0DBD5CD98AE1}" presName="root" presStyleCnt="0">
        <dgm:presLayoutVars>
          <dgm:dir/>
          <dgm:resizeHandles val="exact"/>
        </dgm:presLayoutVars>
      </dgm:prSet>
      <dgm:spPr/>
    </dgm:pt>
    <dgm:pt modelId="{F5F7FA4D-5855-4C1B-9B24-EA7351441FE2}" type="pres">
      <dgm:prSet presAssocID="{2849AF19-B14A-4F7C-AFC0-0DBD5CD98AE1}" presName="container" presStyleCnt="0">
        <dgm:presLayoutVars>
          <dgm:dir/>
          <dgm:resizeHandles val="exact"/>
        </dgm:presLayoutVars>
      </dgm:prSet>
      <dgm:spPr/>
    </dgm:pt>
    <dgm:pt modelId="{A81F5568-D06D-452F-B622-01DA66F17956}" type="pres">
      <dgm:prSet presAssocID="{75CE1B9D-DFEE-4A56-AE1E-F27704C7FA41}" presName="compNode" presStyleCnt="0"/>
      <dgm:spPr/>
    </dgm:pt>
    <dgm:pt modelId="{66D470BF-2256-48FD-AE34-FA2529C0A74C}" type="pres">
      <dgm:prSet presAssocID="{75CE1B9D-DFEE-4A56-AE1E-F27704C7FA41}" presName="iconBgRect" presStyleLbl="bgShp" presStyleIdx="0" presStyleCnt="4"/>
      <dgm:spPr/>
    </dgm:pt>
    <dgm:pt modelId="{0B1DD5C8-11E0-4BAC-BF70-BAAA7B0DB68D}" type="pres">
      <dgm:prSet presAssocID="{75CE1B9D-DFEE-4A56-AE1E-F27704C7FA4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itor"/>
        </a:ext>
      </dgm:extLst>
    </dgm:pt>
    <dgm:pt modelId="{9EAACA54-37B9-4788-BD6E-9D71AD4BFF3E}" type="pres">
      <dgm:prSet presAssocID="{75CE1B9D-DFEE-4A56-AE1E-F27704C7FA41}" presName="spaceRect" presStyleCnt="0"/>
      <dgm:spPr/>
    </dgm:pt>
    <dgm:pt modelId="{0ED4583E-E45C-4703-A335-49F9A8CEAD69}" type="pres">
      <dgm:prSet presAssocID="{75CE1B9D-DFEE-4A56-AE1E-F27704C7FA41}" presName="textRect" presStyleLbl="revTx" presStyleIdx="0" presStyleCnt="4">
        <dgm:presLayoutVars>
          <dgm:chMax val="1"/>
          <dgm:chPref val="1"/>
        </dgm:presLayoutVars>
      </dgm:prSet>
      <dgm:spPr/>
    </dgm:pt>
    <dgm:pt modelId="{B9061777-A409-49A4-8A5E-434A9870A149}" type="pres">
      <dgm:prSet presAssocID="{A4A35E09-4F4A-4386-AFF2-1F667495939E}" presName="sibTrans" presStyleLbl="sibTrans2D1" presStyleIdx="0" presStyleCnt="0"/>
      <dgm:spPr/>
    </dgm:pt>
    <dgm:pt modelId="{EBC8F006-09AB-4592-8529-2A3EB7592407}" type="pres">
      <dgm:prSet presAssocID="{7C7010C1-C568-4542-BFB6-4894EC1A20BA}" presName="compNode" presStyleCnt="0"/>
      <dgm:spPr/>
    </dgm:pt>
    <dgm:pt modelId="{043002B3-6699-411B-B484-515142E4B0D9}" type="pres">
      <dgm:prSet presAssocID="{7C7010C1-C568-4542-BFB6-4894EC1A20BA}" presName="iconBgRect" presStyleLbl="bgShp" presStyleIdx="1" presStyleCnt="4"/>
      <dgm:spPr/>
    </dgm:pt>
    <dgm:pt modelId="{B043945E-B9AC-427C-AD84-116C81BE10E0}" type="pres">
      <dgm:prSet presAssocID="{7C7010C1-C568-4542-BFB6-4894EC1A20B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5376B007-3050-425E-8A4B-75D30FB413DB}" type="pres">
      <dgm:prSet presAssocID="{7C7010C1-C568-4542-BFB6-4894EC1A20BA}" presName="spaceRect" presStyleCnt="0"/>
      <dgm:spPr/>
    </dgm:pt>
    <dgm:pt modelId="{ED46AE3F-EDEF-48C1-8D25-05C45B0FDBB2}" type="pres">
      <dgm:prSet presAssocID="{7C7010C1-C568-4542-BFB6-4894EC1A20BA}" presName="textRect" presStyleLbl="revTx" presStyleIdx="1" presStyleCnt="4">
        <dgm:presLayoutVars>
          <dgm:chMax val="1"/>
          <dgm:chPref val="1"/>
        </dgm:presLayoutVars>
      </dgm:prSet>
      <dgm:spPr/>
    </dgm:pt>
    <dgm:pt modelId="{E8246DF4-FD7B-4153-9051-113BFD3CA9E0}" type="pres">
      <dgm:prSet presAssocID="{AB9EDAAC-72CD-4389-A190-F66AFD7F2240}" presName="sibTrans" presStyleLbl="sibTrans2D1" presStyleIdx="0" presStyleCnt="0"/>
      <dgm:spPr/>
    </dgm:pt>
    <dgm:pt modelId="{3BF3B0ED-586E-49B1-92C8-C7AEE9F456B5}" type="pres">
      <dgm:prSet presAssocID="{4E6E9FC5-FE92-4788-8543-3E4C7AE66A80}" presName="compNode" presStyleCnt="0"/>
      <dgm:spPr/>
    </dgm:pt>
    <dgm:pt modelId="{BAC2BE35-717A-4734-867E-90D09550E05A}" type="pres">
      <dgm:prSet presAssocID="{4E6E9FC5-FE92-4788-8543-3E4C7AE66A80}" presName="iconBgRect" presStyleLbl="bgShp" presStyleIdx="2" presStyleCnt="4"/>
      <dgm:spPr/>
    </dgm:pt>
    <dgm:pt modelId="{364BB0EC-E40B-4254-B469-580C807E2CA5}" type="pres">
      <dgm:prSet presAssocID="{4E6E9FC5-FE92-4788-8543-3E4C7AE66A8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curity Camera Sign"/>
        </a:ext>
      </dgm:extLst>
    </dgm:pt>
    <dgm:pt modelId="{FE89CC81-A707-4609-A2AA-687F4831B050}" type="pres">
      <dgm:prSet presAssocID="{4E6E9FC5-FE92-4788-8543-3E4C7AE66A80}" presName="spaceRect" presStyleCnt="0"/>
      <dgm:spPr/>
    </dgm:pt>
    <dgm:pt modelId="{EA9D778E-D995-4DF7-A699-B33FC751417A}" type="pres">
      <dgm:prSet presAssocID="{4E6E9FC5-FE92-4788-8543-3E4C7AE66A80}" presName="textRect" presStyleLbl="revTx" presStyleIdx="2" presStyleCnt="4">
        <dgm:presLayoutVars>
          <dgm:chMax val="1"/>
          <dgm:chPref val="1"/>
        </dgm:presLayoutVars>
      </dgm:prSet>
      <dgm:spPr/>
    </dgm:pt>
    <dgm:pt modelId="{F79C5983-7ABD-4C4E-B960-86C5E349BC6D}" type="pres">
      <dgm:prSet presAssocID="{691E6096-413A-4CC3-9C39-83B7B7A65F6A}" presName="sibTrans" presStyleLbl="sibTrans2D1" presStyleIdx="0" presStyleCnt="0"/>
      <dgm:spPr/>
    </dgm:pt>
    <dgm:pt modelId="{035F321B-47BF-4AC6-B9C6-70CCA64275C8}" type="pres">
      <dgm:prSet presAssocID="{8ACD7B8A-F1A1-41AE-99CD-035BB2F97404}" presName="compNode" presStyleCnt="0"/>
      <dgm:spPr/>
    </dgm:pt>
    <dgm:pt modelId="{4B44AC97-4A2D-4811-89BD-6C5CD9B5DDF8}" type="pres">
      <dgm:prSet presAssocID="{8ACD7B8A-F1A1-41AE-99CD-035BB2F97404}" presName="iconBgRect" presStyleLbl="bgShp" presStyleIdx="3" presStyleCnt="4"/>
      <dgm:spPr/>
    </dgm:pt>
    <dgm:pt modelId="{134F2784-32E3-4886-A5A9-0538BAE6A135}" type="pres">
      <dgm:prSet presAssocID="{8ACD7B8A-F1A1-41AE-99CD-035BB2F9740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mail"/>
        </a:ext>
      </dgm:extLst>
    </dgm:pt>
    <dgm:pt modelId="{CB73F024-B7B6-4026-BCD4-7EE29D8D6A99}" type="pres">
      <dgm:prSet presAssocID="{8ACD7B8A-F1A1-41AE-99CD-035BB2F97404}" presName="spaceRect" presStyleCnt="0"/>
      <dgm:spPr/>
    </dgm:pt>
    <dgm:pt modelId="{BEC8C3DF-2B8B-4651-BA9A-896C9C94384D}" type="pres">
      <dgm:prSet presAssocID="{8ACD7B8A-F1A1-41AE-99CD-035BB2F97404}" presName="textRect" presStyleLbl="revTx" presStyleIdx="3" presStyleCnt="4">
        <dgm:presLayoutVars>
          <dgm:chMax val="1"/>
          <dgm:chPref val="1"/>
        </dgm:presLayoutVars>
      </dgm:prSet>
      <dgm:spPr/>
    </dgm:pt>
  </dgm:ptLst>
  <dgm:cxnLst>
    <dgm:cxn modelId="{03AAA007-536F-47A9-A764-6D272505A1B1}" type="presOf" srcId="{A4A35E09-4F4A-4386-AFF2-1F667495939E}" destId="{B9061777-A409-49A4-8A5E-434A9870A149}" srcOrd="0" destOrd="0" presId="urn:microsoft.com/office/officeart/2018/2/layout/IconCircleList"/>
    <dgm:cxn modelId="{E02EA813-65C6-4C4C-B70E-B783F8F1CC98}" type="presOf" srcId="{4E6E9FC5-FE92-4788-8543-3E4C7AE66A80}" destId="{EA9D778E-D995-4DF7-A699-B33FC751417A}" srcOrd="0" destOrd="0" presId="urn:microsoft.com/office/officeart/2018/2/layout/IconCircleList"/>
    <dgm:cxn modelId="{50587B17-0EE7-4F2E-B74E-40D21DDCF330}" srcId="{2849AF19-B14A-4F7C-AFC0-0DBD5CD98AE1}" destId="{7C7010C1-C568-4542-BFB6-4894EC1A20BA}" srcOrd="1" destOrd="0" parTransId="{B25DE7E6-3482-456F-A893-CD5FFF919AE0}" sibTransId="{AB9EDAAC-72CD-4389-A190-F66AFD7F2240}"/>
    <dgm:cxn modelId="{155F841A-F863-4A45-BA53-F46962A48670}" type="presOf" srcId="{75CE1B9D-DFEE-4A56-AE1E-F27704C7FA41}" destId="{0ED4583E-E45C-4703-A335-49F9A8CEAD69}" srcOrd="0" destOrd="0" presId="urn:microsoft.com/office/officeart/2018/2/layout/IconCircleList"/>
    <dgm:cxn modelId="{78121424-EF18-4467-BCC7-872E5104F735}" srcId="{2849AF19-B14A-4F7C-AFC0-0DBD5CD98AE1}" destId="{8ACD7B8A-F1A1-41AE-99CD-035BB2F97404}" srcOrd="3" destOrd="0" parTransId="{53483F91-171B-452B-AA78-F4241246D999}" sibTransId="{05BB34B8-64B4-4FBE-A0E8-B7E74E918316}"/>
    <dgm:cxn modelId="{4E5A4B7B-1CC7-443D-B3DF-77B189641384}" srcId="{2849AF19-B14A-4F7C-AFC0-0DBD5CD98AE1}" destId="{4E6E9FC5-FE92-4788-8543-3E4C7AE66A80}" srcOrd="2" destOrd="0" parTransId="{7BF9139B-188A-4D1F-89F2-A861A64E4FC7}" sibTransId="{691E6096-413A-4CC3-9C39-83B7B7A65F6A}"/>
    <dgm:cxn modelId="{29C7EC7F-0FBF-46CA-8331-F6863CA0B706}" type="presOf" srcId="{2849AF19-B14A-4F7C-AFC0-0DBD5CD98AE1}" destId="{F673E24D-AC51-44DC-9E65-EB7BEE4F76F1}" srcOrd="0" destOrd="0" presId="urn:microsoft.com/office/officeart/2018/2/layout/IconCircleList"/>
    <dgm:cxn modelId="{3DD8DF85-325B-41E6-BC82-DF615412CE71}" type="presOf" srcId="{8ACD7B8A-F1A1-41AE-99CD-035BB2F97404}" destId="{BEC8C3DF-2B8B-4651-BA9A-896C9C94384D}" srcOrd="0" destOrd="0" presId="urn:microsoft.com/office/officeart/2018/2/layout/IconCircleList"/>
    <dgm:cxn modelId="{652FEA8E-E3D3-4966-9891-38CBF4CCE5C1}" type="presOf" srcId="{691E6096-413A-4CC3-9C39-83B7B7A65F6A}" destId="{F79C5983-7ABD-4C4E-B960-86C5E349BC6D}" srcOrd="0" destOrd="0" presId="urn:microsoft.com/office/officeart/2018/2/layout/IconCircleList"/>
    <dgm:cxn modelId="{9847D497-0C56-4F18-866E-5E015491C626}" type="presOf" srcId="{7C7010C1-C568-4542-BFB6-4894EC1A20BA}" destId="{ED46AE3F-EDEF-48C1-8D25-05C45B0FDBB2}" srcOrd="0" destOrd="0" presId="urn:microsoft.com/office/officeart/2018/2/layout/IconCircleList"/>
    <dgm:cxn modelId="{264EB2B6-1785-4799-85FE-E0284BB62E79}" srcId="{2849AF19-B14A-4F7C-AFC0-0DBD5CD98AE1}" destId="{75CE1B9D-DFEE-4A56-AE1E-F27704C7FA41}" srcOrd="0" destOrd="0" parTransId="{4D288166-AF90-499A-8E9E-471B5B8D49E6}" sibTransId="{A4A35E09-4F4A-4386-AFF2-1F667495939E}"/>
    <dgm:cxn modelId="{7242FCB8-4A13-485F-9E84-C3AFB5ABF5DF}" type="presOf" srcId="{AB9EDAAC-72CD-4389-A190-F66AFD7F2240}" destId="{E8246DF4-FD7B-4153-9051-113BFD3CA9E0}" srcOrd="0" destOrd="0" presId="urn:microsoft.com/office/officeart/2018/2/layout/IconCircleList"/>
    <dgm:cxn modelId="{808E96F9-10E7-45F8-A6D6-0E476DE36643}" type="presParOf" srcId="{F673E24D-AC51-44DC-9E65-EB7BEE4F76F1}" destId="{F5F7FA4D-5855-4C1B-9B24-EA7351441FE2}" srcOrd="0" destOrd="0" presId="urn:microsoft.com/office/officeart/2018/2/layout/IconCircleList"/>
    <dgm:cxn modelId="{8601EFF0-FBA5-44D8-A625-9CEFDCB77159}" type="presParOf" srcId="{F5F7FA4D-5855-4C1B-9B24-EA7351441FE2}" destId="{A81F5568-D06D-452F-B622-01DA66F17956}" srcOrd="0" destOrd="0" presId="urn:microsoft.com/office/officeart/2018/2/layout/IconCircleList"/>
    <dgm:cxn modelId="{A7A3E80C-1D8D-4CD6-8B17-72CD9C615261}" type="presParOf" srcId="{A81F5568-D06D-452F-B622-01DA66F17956}" destId="{66D470BF-2256-48FD-AE34-FA2529C0A74C}" srcOrd="0" destOrd="0" presId="urn:microsoft.com/office/officeart/2018/2/layout/IconCircleList"/>
    <dgm:cxn modelId="{E3660377-F9D0-4445-8246-F76305DCFB97}" type="presParOf" srcId="{A81F5568-D06D-452F-B622-01DA66F17956}" destId="{0B1DD5C8-11E0-4BAC-BF70-BAAA7B0DB68D}" srcOrd="1" destOrd="0" presId="urn:microsoft.com/office/officeart/2018/2/layout/IconCircleList"/>
    <dgm:cxn modelId="{0F84CD0F-3FEE-46B5-97E9-03FD194BBDF9}" type="presParOf" srcId="{A81F5568-D06D-452F-B622-01DA66F17956}" destId="{9EAACA54-37B9-4788-BD6E-9D71AD4BFF3E}" srcOrd="2" destOrd="0" presId="urn:microsoft.com/office/officeart/2018/2/layout/IconCircleList"/>
    <dgm:cxn modelId="{6965170C-C9FE-4F85-8C01-8AF1E7DB3C2B}" type="presParOf" srcId="{A81F5568-D06D-452F-B622-01DA66F17956}" destId="{0ED4583E-E45C-4703-A335-49F9A8CEAD69}" srcOrd="3" destOrd="0" presId="urn:microsoft.com/office/officeart/2018/2/layout/IconCircleList"/>
    <dgm:cxn modelId="{A85E9496-4BE9-4EF6-A1BC-62543F8D8CB1}" type="presParOf" srcId="{F5F7FA4D-5855-4C1B-9B24-EA7351441FE2}" destId="{B9061777-A409-49A4-8A5E-434A9870A149}" srcOrd="1" destOrd="0" presId="urn:microsoft.com/office/officeart/2018/2/layout/IconCircleList"/>
    <dgm:cxn modelId="{C6B3C4B8-8B11-4908-9A2F-B927785F325C}" type="presParOf" srcId="{F5F7FA4D-5855-4C1B-9B24-EA7351441FE2}" destId="{EBC8F006-09AB-4592-8529-2A3EB7592407}" srcOrd="2" destOrd="0" presId="urn:microsoft.com/office/officeart/2018/2/layout/IconCircleList"/>
    <dgm:cxn modelId="{E5C0E9C6-CBE1-479A-B455-F32B0280799C}" type="presParOf" srcId="{EBC8F006-09AB-4592-8529-2A3EB7592407}" destId="{043002B3-6699-411B-B484-515142E4B0D9}" srcOrd="0" destOrd="0" presId="urn:microsoft.com/office/officeart/2018/2/layout/IconCircleList"/>
    <dgm:cxn modelId="{7B306F20-8E88-424A-A281-B69B2A8510DA}" type="presParOf" srcId="{EBC8F006-09AB-4592-8529-2A3EB7592407}" destId="{B043945E-B9AC-427C-AD84-116C81BE10E0}" srcOrd="1" destOrd="0" presId="urn:microsoft.com/office/officeart/2018/2/layout/IconCircleList"/>
    <dgm:cxn modelId="{5F90AAF0-0DAA-4E44-8F1A-A2AD51BEBEC9}" type="presParOf" srcId="{EBC8F006-09AB-4592-8529-2A3EB7592407}" destId="{5376B007-3050-425E-8A4B-75D30FB413DB}" srcOrd="2" destOrd="0" presId="urn:microsoft.com/office/officeart/2018/2/layout/IconCircleList"/>
    <dgm:cxn modelId="{8F23B046-A156-4FBD-9DEB-6764C6584E9C}" type="presParOf" srcId="{EBC8F006-09AB-4592-8529-2A3EB7592407}" destId="{ED46AE3F-EDEF-48C1-8D25-05C45B0FDBB2}" srcOrd="3" destOrd="0" presId="urn:microsoft.com/office/officeart/2018/2/layout/IconCircleList"/>
    <dgm:cxn modelId="{F329E4B2-F956-4C2C-8A2E-0ABEDE77DB4E}" type="presParOf" srcId="{F5F7FA4D-5855-4C1B-9B24-EA7351441FE2}" destId="{E8246DF4-FD7B-4153-9051-113BFD3CA9E0}" srcOrd="3" destOrd="0" presId="urn:microsoft.com/office/officeart/2018/2/layout/IconCircleList"/>
    <dgm:cxn modelId="{49BC281D-4AD6-42CC-916E-8EC6C40C6D47}" type="presParOf" srcId="{F5F7FA4D-5855-4C1B-9B24-EA7351441FE2}" destId="{3BF3B0ED-586E-49B1-92C8-C7AEE9F456B5}" srcOrd="4" destOrd="0" presId="urn:microsoft.com/office/officeart/2018/2/layout/IconCircleList"/>
    <dgm:cxn modelId="{A6F8E8E5-36EB-4E5F-A563-7EE035A49724}" type="presParOf" srcId="{3BF3B0ED-586E-49B1-92C8-C7AEE9F456B5}" destId="{BAC2BE35-717A-4734-867E-90D09550E05A}" srcOrd="0" destOrd="0" presId="urn:microsoft.com/office/officeart/2018/2/layout/IconCircleList"/>
    <dgm:cxn modelId="{CE8654CF-14DF-48B7-AAC1-0DEE6FAF3234}" type="presParOf" srcId="{3BF3B0ED-586E-49B1-92C8-C7AEE9F456B5}" destId="{364BB0EC-E40B-4254-B469-580C807E2CA5}" srcOrd="1" destOrd="0" presId="urn:microsoft.com/office/officeart/2018/2/layout/IconCircleList"/>
    <dgm:cxn modelId="{64EA6770-1168-4089-BE9E-E07C22671A5E}" type="presParOf" srcId="{3BF3B0ED-586E-49B1-92C8-C7AEE9F456B5}" destId="{FE89CC81-A707-4609-A2AA-687F4831B050}" srcOrd="2" destOrd="0" presId="urn:microsoft.com/office/officeart/2018/2/layout/IconCircleList"/>
    <dgm:cxn modelId="{7F32FAC7-57C0-4FE0-AEB5-C7F8E85D99A5}" type="presParOf" srcId="{3BF3B0ED-586E-49B1-92C8-C7AEE9F456B5}" destId="{EA9D778E-D995-4DF7-A699-B33FC751417A}" srcOrd="3" destOrd="0" presId="urn:microsoft.com/office/officeart/2018/2/layout/IconCircleList"/>
    <dgm:cxn modelId="{306EC1FD-4252-4285-ADB7-BFF9016EB53A}" type="presParOf" srcId="{F5F7FA4D-5855-4C1B-9B24-EA7351441FE2}" destId="{F79C5983-7ABD-4C4E-B960-86C5E349BC6D}" srcOrd="5" destOrd="0" presId="urn:microsoft.com/office/officeart/2018/2/layout/IconCircleList"/>
    <dgm:cxn modelId="{637DD9C0-5F8D-4F75-A706-1C29BFC32EB8}" type="presParOf" srcId="{F5F7FA4D-5855-4C1B-9B24-EA7351441FE2}" destId="{035F321B-47BF-4AC6-B9C6-70CCA64275C8}" srcOrd="6" destOrd="0" presId="urn:microsoft.com/office/officeart/2018/2/layout/IconCircleList"/>
    <dgm:cxn modelId="{46B5B40E-5337-4BDC-8702-5DDECC19CE65}" type="presParOf" srcId="{035F321B-47BF-4AC6-B9C6-70CCA64275C8}" destId="{4B44AC97-4A2D-4811-89BD-6C5CD9B5DDF8}" srcOrd="0" destOrd="0" presId="urn:microsoft.com/office/officeart/2018/2/layout/IconCircleList"/>
    <dgm:cxn modelId="{D6976645-F6BC-49F8-ACFF-8B87CD09968C}" type="presParOf" srcId="{035F321B-47BF-4AC6-B9C6-70CCA64275C8}" destId="{134F2784-32E3-4886-A5A9-0538BAE6A135}" srcOrd="1" destOrd="0" presId="urn:microsoft.com/office/officeart/2018/2/layout/IconCircleList"/>
    <dgm:cxn modelId="{D2C89688-8DF7-41FE-B7A9-B4FA4DAFCDFA}" type="presParOf" srcId="{035F321B-47BF-4AC6-B9C6-70CCA64275C8}" destId="{CB73F024-B7B6-4026-BCD4-7EE29D8D6A99}" srcOrd="2" destOrd="0" presId="urn:microsoft.com/office/officeart/2018/2/layout/IconCircleList"/>
    <dgm:cxn modelId="{8F744704-ACFF-4AC2-8E4E-78565190E853}" type="presParOf" srcId="{035F321B-47BF-4AC6-B9C6-70CCA64275C8}" destId="{BEC8C3DF-2B8B-4651-BA9A-896C9C94384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16AE95-B9F3-4C98-99FD-DF8CDF59C96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C6FC28B-66B4-4E4F-BE7C-77A1C8B85CBC}">
      <dgm:prSet custT="1"/>
      <dgm:spPr/>
      <dgm:t>
        <a:bodyPr/>
        <a:lstStyle/>
        <a:p>
          <a:r>
            <a:rPr lang="en-GB" sz="2400" b="1">
              <a:solidFill>
                <a:srgbClr val="002060"/>
              </a:solidFill>
            </a:rPr>
            <a:t>Closing date for applications</a:t>
          </a:r>
          <a:endParaRPr lang="en-US" sz="2400">
            <a:solidFill>
              <a:srgbClr val="002060"/>
            </a:solidFill>
          </a:endParaRPr>
        </a:p>
      </dgm:t>
    </dgm:pt>
    <dgm:pt modelId="{D07C3BBB-C116-4F65-B9DB-DDB1940D4D53}" type="parTrans" cxnId="{4D75ABE5-A292-4B4F-8989-268764D5B521}">
      <dgm:prSet/>
      <dgm:spPr/>
      <dgm:t>
        <a:bodyPr/>
        <a:lstStyle/>
        <a:p>
          <a:endParaRPr lang="en-US" sz="2400">
            <a:solidFill>
              <a:srgbClr val="002060"/>
            </a:solidFill>
          </a:endParaRPr>
        </a:p>
      </dgm:t>
    </dgm:pt>
    <dgm:pt modelId="{7647FD22-2E95-4A14-B2BF-08EEA68E3924}" type="sibTrans" cxnId="{4D75ABE5-A292-4B4F-8989-268764D5B521}">
      <dgm:prSet/>
      <dgm:spPr/>
      <dgm:t>
        <a:bodyPr/>
        <a:lstStyle/>
        <a:p>
          <a:endParaRPr lang="en-US" sz="2400">
            <a:solidFill>
              <a:srgbClr val="002060"/>
            </a:solidFill>
          </a:endParaRPr>
        </a:p>
      </dgm:t>
    </dgm:pt>
    <dgm:pt modelId="{A71A0F62-3162-4992-934D-A23C0B135636}">
      <dgm:prSet custT="1"/>
      <dgm:spPr/>
      <dgm:t>
        <a:bodyPr/>
        <a:lstStyle/>
        <a:p>
          <a:r>
            <a:rPr lang="en-US" sz="2400">
              <a:solidFill>
                <a:srgbClr val="002060"/>
              </a:solidFill>
            </a:rPr>
            <a:t>11:30am Thursday </a:t>
          </a:r>
        </a:p>
        <a:p>
          <a:r>
            <a:rPr lang="en-US" sz="2400">
              <a:solidFill>
                <a:srgbClr val="002060"/>
              </a:solidFill>
            </a:rPr>
            <a:t>13 March 2025</a:t>
          </a:r>
        </a:p>
      </dgm:t>
    </dgm:pt>
    <dgm:pt modelId="{AEE5EFD2-B513-4718-A295-F60057A5840C}" type="parTrans" cxnId="{6BB4740F-B0C0-4B3A-83AA-43F253273DEC}">
      <dgm:prSet/>
      <dgm:spPr/>
      <dgm:t>
        <a:bodyPr/>
        <a:lstStyle/>
        <a:p>
          <a:endParaRPr lang="en-US" sz="2400">
            <a:solidFill>
              <a:srgbClr val="002060"/>
            </a:solidFill>
          </a:endParaRPr>
        </a:p>
      </dgm:t>
    </dgm:pt>
    <dgm:pt modelId="{6460B3CB-AEA0-4CDD-B302-502F82352F51}" type="sibTrans" cxnId="{6BB4740F-B0C0-4B3A-83AA-43F253273DEC}">
      <dgm:prSet/>
      <dgm:spPr/>
      <dgm:t>
        <a:bodyPr/>
        <a:lstStyle/>
        <a:p>
          <a:endParaRPr lang="en-US" sz="2400">
            <a:solidFill>
              <a:srgbClr val="002060"/>
            </a:solidFill>
          </a:endParaRPr>
        </a:p>
      </dgm:t>
    </dgm:pt>
    <dgm:pt modelId="{E0743D04-C922-491D-B05B-CB70C84F2648}">
      <dgm:prSet custT="1"/>
      <dgm:spPr/>
      <dgm:t>
        <a:bodyPr/>
        <a:lstStyle/>
        <a:p>
          <a:r>
            <a:rPr lang="en-GB" sz="2400" b="1">
              <a:solidFill>
                <a:srgbClr val="002060"/>
              </a:solidFill>
            </a:rPr>
            <a:t>Interviews</a:t>
          </a:r>
          <a:endParaRPr lang="en-US" sz="2400">
            <a:solidFill>
              <a:srgbClr val="002060"/>
            </a:solidFill>
          </a:endParaRPr>
        </a:p>
      </dgm:t>
    </dgm:pt>
    <dgm:pt modelId="{29433A37-1EE2-414A-9321-0C56A4CC8F3E}" type="parTrans" cxnId="{2EB842E1-3C57-49F5-B047-F69E6F0F9C38}">
      <dgm:prSet/>
      <dgm:spPr/>
      <dgm:t>
        <a:bodyPr/>
        <a:lstStyle/>
        <a:p>
          <a:endParaRPr lang="en-US" sz="2400">
            <a:solidFill>
              <a:srgbClr val="002060"/>
            </a:solidFill>
          </a:endParaRPr>
        </a:p>
      </dgm:t>
    </dgm:pt>
    <dgm:pt modelId="{29EAC0F1-80EF-44E4-A868-F7ED2A10B4A6}" type="sibTrans" cxnId="{2EB842E1-3C57-49F5-B047-F69E6F0F9C38}">
      <dgm:prSet/>
      <dgm:spPr/>
      <dgm:t>
        <a:bodyPr/>
        <a:lstStyle/>
        <a:p>
          <a:endParaRPr lang="en-US" sz="2400">
            <a:solidFill>
              <a:srgbClr val="002060"/>
            </a:solidFill>
          </a:endParaRPr>
        </a:p>
      </dgm:t>
    </dgm:pt>
    <dgm:pt modelId="{EF56A919-2076-4F74-9DF8-AA39A7664D26}">
      <dgm:prSet custT="1"/>
      <dgm:spPr/>
      <dgm:t>
        <a:bodyPr/>
        <a:lstStyle/>
        <a:p>
          <a:r>
            <a:rPr lang="en-GB" sz="2400">
              <a:solidFill>
                <a:srgbClr val="002060"/>
              </a:solidFill>
            </a:rPr>
            <a:t>Wednesday 4 June 2025</a:t>
          </a:r>
          <a:endParaRPr lang="en-US" sz="2400">
            <a:solidFill>
              <a:srgbClr val="002060"/>
            </a:solidFill>
          </a:endParaRPr>
        </a:p>
      </dgm:t>
    </dgm:pt>
    <dgm:pt modelId="{CFA9F924-65F5-416D-A083-4DD5CCEE38C2}" type="parTrans" cxnId="{8816A118-B5EF-4F45-98A9-346F88859787}">
      <dgm:prSet/>
      <dgm:spPr/>
      <dgm:t>
        <a:bodyPr/>
        <a:lstStyle/>
        <a:p>
          <a:endParaRPr lang="en-US" sz="2400">
            <a:solidFill>
              <a:srgbClr val="002060"/>
            </a:solidFill>
          </a:endParaRPr>
        </a:p>
      </dgm:t>
    </dgm:pt>
    <dgm:pt modelId="{A4227F0A-6D11-45BE-84D2-9C43A8C3F429}" type="sibTrans" cxnId="{8816A118-B5EF-4F45-98A9-346F88859787}">
      <dgm:prSet/>
      <dgm:spPr/>
      <dgm:t>
        <a:bodyPr/>
        <a:lstStyle/>
        <a:p>
          <a:endParaRPr lang="en-US" sz="2400">
            <a:solidFill>
              <a:srgbClr val="002060"/>
            </a:solidFill>
          </a:endParaRPr>
        </a:p>
      </dgm:t>
    </dgm:pt>
    <dgm:pt modelId="{2E63A912-F3E0-4EED-833B-026C6CFC5820}">
      <dgm:prSet custT="1"/>
      <dgm:spPr/>
      <dgm:t>
        <a:bodyPr/>
        <a:lstStyle/>
        <a:p>
          <a:r>
            <a:rPr lang="en-GB" sz="2400" b="1">
              <a:solidFill>
                <a:srgbClr val="002060"/>
              </a:solidFill>
            </a:rPr>
            <a:t>Appointment starts</a:t>
          </a:r>
          <a:endParaRPr lang="en-US" sz="2400">
            <a:solidFill>
              <a:srgbClr val="002060"/>
            </a:solidFill>
          </a:endParaRPr>
        </a:p>
      </dgm:t>
    </dgm:pt>
    <dgm:pt modelId="{9696614A-CA5C-4608-B370-0198856E2E83}" type="parTrans" cxnId="{BB9D7D70-277B-40DF-B085-DF74128DE67A}">
      <dgm:prSet/>
      <dgm:spPr/>
      <dgm:t>
        <a:bodyPr/>
        <a:lstStyle/>
        <a:p>
          <a:endParaRPr lang="en-US" sz="2400">
            <a:solidFill>
              <a:srgbClr val="002060"/>
            </a:solidFill>
          </a:endParaRPr>
        </a:p>
      </dgm:t>
    </dgm:pt>
    <dgm:pt modelId="{709598EF-D05E-408A-861E-09A0F77FF883}" type="sibTrans" cxnId="{BB9D7D70-277B-40DF-B085-DF74128DE67A}">
      <dgm:prSet/>
      <dgm:spPr/>
      <dgm:t>
        <a:bodyPr/>
        <a:lstStyle/>
        <a:p>
          <a:endParaRPr lang="en-US" sz="2400">
            <a:solidFill>
              <a:srgbClr val="002060"/>
            </a:solidFill>
          </a:endParaRPr>
        </a:p>
      </dgm:t>
    </dgm:pt>
    <dgm:pt modelId="{AB1811E3-60B2-469E-8ED7-18E1131EC794}">
      <dgm:prSet custT="1"/>
      <dgm:spPr/>
      <dgm:t>
        <a:bodyPr/>
        <a:lstStyle/>
        <a:p>
          <a:r>
            <a:rPr lang="en-GB" sz="2400">
              <a:solidFill>
                <a:srgbClr val="002060"/>
              </a:solidFill>
            </a:rPr>
            <a:t>1 September 2025</a:t>
          </a:r>
          <a:endParaRPr lang="en-US" sz="2400">
            <a:solidFill>
              <a:srgbClr val="002060"/>
            </a:solidFill>
          </a:endParaRPr>
        </a:p>
      </dgm:t>
    </dgm:pt>
    <dgm:pt modelId="{6B340723-39E2-438B-8A04-FD8D32EFB819}" type="parTrans" cxnId="{8635931D-C9E6-4D1F-A74F-1F301F3CE598}">
      <dgm:prSet/>
      <dgm:spPr/>
      <dgm:t>
        <a:bodyPr/>
        <a:lstStyle/>
        <a:p>
          <a:endParaRPr lang="en-US" sz="2400">
            <a:solidFill>
              <a:srgbClr val="002060"/>
            </a:solidFill>
          </a:endParaRPr>
        </a:p>
      </dgm:t>
    </dgm:pt>
    <dgm:pt modelId="{E6C6B47B-1D1C-4209-9B8A-764826CF62EC}" type="sibTrans" cxnId="{8635931D-C9E6-4D1F-A74F-1F301F3CE598}">
      <dgm:prSet/>
      <dgm:spPr/>
      <dgm:t>
        <a:bodyPr/>
        <a:lstStyle/>
        <a:p>
          <a:endParaRPr lang="en-US" sz="2400">
            <a:solidFill>
              <a:srgbClr val="002060"/>
            </a:solidFill>
          </a:endParaRPr>
        </a:p>
      </dgm:t>
    </dgm:pt>
    <dgm:pt modelId="{85609BAF-EBDA-4228-9ECB-A9040B4B0B8E}" type="pres">
      <dgm:prSet presAssocID="{1116AE95-B9F3-4C98-99FD-DF8CDF59C965}" presName="root" presStyleCnt="0">
        <dgm:presLayoutVars>
          <dgm:dir/>
          <dgm:resizeHandles val="exact"/>
        </dgm:presLayoutVars>
      </dgm:prSet>
      <dgm:spPr/>
    </dgm:pt>
    <dgm:pt modelId="{0E6F1CA3-5318-442B-94A6-B13B75B45BF8}" type="pres">
      <dgm:prSet presAssocID="{1C6FC28B-66B4-4E4F-BE7C-77A1C8B85CBC}" presName="compNode" presStyleCnt="0"/>
      <dgm:spPr/>
    </dgm:pt>
    <dgm:pt modelId="{2DF8DCB8-141F-4560-BC72-1C5CD8599051}" type="pres">
      <dgm:prSet presAssocID="{1C6FC28B-66B4-4E4F-BE7C-77A1C8B85CBC}" presName="bgRect" presStyleLbl="bgShp" presStyleIdx="0" presStyleCnt="3"/>
      <dgm:spPr/>
    </dgm:pt>
    <dgm:pt modelId="{43EDF005-4DFF-4BE2-AD3C-85E852F97F33}" type="pres">
      <dgm:prSet presAssocID="{1C6FC28B-66B4-4E4F-BE7C-77A1C8B85CB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23AA84BB-C1A8-4865-9587-F1ADB6BBF37D}" type="pres">
      <dgm:prSet presAssocID="{1C6FC28B-66B4-4E4F-BE7C-77A1C8B85CBC}" presName="spaceRect" presStyleCnt="0"/>
      <dgm:spPr/>
    </dgm:pt>
    <dgm:pt modelId="{B933AE92-3949-4E86-8384-7B28A94EC021}" type="pres">
      <dgm:prSet presAssocID="{1C6FC28B-66B4-4E4F-BE7C-77A1C8B85CBC}" presName="parTx" presStyleLbl="revTx" presStyleIdx="0" presStyleCnt="6">
        <dgm:presLayoutVars>
          <dgm:chMax val="0"/>
          <dgm:chPref val="0"/>
        </dgm:presLayoutVars>
      </dgm:prSet>
      <dgm:spPr/>
    </dgm:pt>
    <dgm:pt modelId="{53823390-7B35-43A7-9A9D-F8126FB04073}" type="pres">
      <dgm:prSet presAssocID="{1C6FC28B-66B4-4E4F-BE7C-77A1C8B85CBC}" presName="desTx" presStyleLbl="revTx" presStyleIdx="1" presStyleCnt="6">
        <dgm:presLayoutVars/>
      </dgm:prSet>
      <dgm:spPr/>
    </dgm:pt>
    <dgm:pt modelId="{3AF95DBF-D0E2-4A0B-975E-D078DF652C7D}" type="pres">
      <dgm:prSet presAssocID="{7647FD22-2E95-4A14-B2BF-08EEA68E3924}" presName="sibTrans" presStyleCnt="0"/>
      <dgm:spPr/>
    </dgm:pt>
    <dgm:pt modelId="{448D2E68-8976-4B0B-8DD5-32119997CF54}" type="pres">
      <dgm:prSet presAssocID="{E0743D04-C922-491D-B05B-CB70C84F2648}" presName="compNode" presStyleCnt="0"/>
      <dgm:spPr/>
    </dgm:pt>
    <dgm:pt modelId="{EFC45EF3-92D0-4EAF-A221-BF7502977F5D}" type="pres">
      <dgm:prSet presAssocID="{E0743D04-C922-491D-B05B-CB70C84F2648}" presName="bgRect" presStyleLbl="bgShp" presStyleIdx="1" presStyleCnt="3"/>
      <dgm:spPr/>
    </dgm:pt>
    <dgm:pt modelId="{444251CC-4ED4-44E5-A367-BB775266BE47}" type="pres">
      <dgm:prSet presAssocID="{E0743D04-C922-491D-B05B-CB70C84F264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E0193233-9129-4EF5-BE73-65204BD0D25A}" type="pres">
      <dgm:prSet presAssocID="{E0743D04-C922-491D-B05B-CB70C84F2648}" presName="spaceRect" presStyleCnt="0"/>
      <dgm:spPr/>
    </dgm:pt>
    <dgm:pt modelId="{7C411C2D-685B-4E6E-BBD7-9A2E1A75942F}" type="pres">
      <dgm:prSet presAssocID="{E0743D04-C922-491D-B05B-CB70C84F2648}" presName="parTx" presStyleLbl="revTx" presStyleIdx="2" presStyleCnt="6">
        <dgm:presLayoutVars>
          <dgm:chMax val="0"/>
          <dgm:chPref val="0"/>
        </dgm:presLayoutVars>
      </dgm:prSet>
      <dgm:spPr/>
    </dgm:pt>
    <dgm:pt modelId="{FDA97DEE-B8B1-425C-87DE-834C206D9D4A}" type="pres">
      <dgm:prSet presAssocID="{E0743D04-C922-491D-B05B-CB70C84F2648}" presName="desTx" presStyleLbl="revTx" presStyleIdx="3" presStyleCnt="6">
        <dgm:presLayoutVars/>
      </dgm:prSet>
      <dgm:spPr/>
    </dgm:pt>
    <dgm:pt modelId="{2829E973-12A6-419F-A692-455DA9F209EF}" type="pres">
      <dgm:prSet presAssocID="{29EAC0F1-80EF-44E4-A868-F7ED2A10B4A6}" presName="sibTrans" presStyleCnt="0"/>
      <dgm:spPr/>
    </dgm:pt>
    <dgm:pt modelId="{01061AC9-6640-47F9-921F-40EE65C158D5}" type="pres">
      <dgm:prSet presAssocID="{2E63A912-F3E0-4EED-833B-026C6CFC5820}" presName="compNode" presStyleCnt="0"/>
      <dgm:spPr/>
    </dgm:pt>
    <dgm:pt modelId="{F50C5A78-6CE2-4A9B-9B2A-E22402740B92}" type="pres">
      <dgm:prSet presAssocID="{2E63A912-F3E0-4EED-833B-026C6CFC5820}" presName="bgRect" presStyleLbl="bgShp" presStyleIdx="2" presStyleCnt="3"/>
      <dgm:spPr/>
    </dgm:pt>
    <dgm:pt modelId="{897D087A-2266-491A-A3D8-49C2473CF883}" type="pres">
      <dgm:prSet presAssocID="{2E63A912-F3E0-4EED-833B-026C6CFC5820}"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riefcase with solid fill"/>
        </a:ext>
      </dgm:extLst>
    </dgm:pt>
    <dgm:pt modelId="{6397B89D-57D2-407E-9CA4-A7B35B4BBAA1}" type="pres">
      <dgm:prSet presAssocID="{2E63A912-F3E0-4EED-833B-026C6CFC5820}" presName="spaceRect" presStyleCnt="0"/>
      <dgm:spPr/>
    </dgm:pt>
    <dgm:pt modelId="{1B2C7229-B699-4234-9794-909BD0EC4AC3}" type="pres">
      <dgm:prSet presAssocID="{2E63A912-F3E0-4EED-833B-026C6CFC5820}" presName="parTx" presStyleLbl="revTx" presStyleIdx="4" presStyleCnt="6">
        <dgm:presLayoutVars>
          <dgm:chMax val="0"/>
          <dgm:chPref val="0"/>
        </dgm:presLayoutVars>
      </dgm:prSet>
      <dgm:spPr/>
    </dgm:pt>
    <dgm:pt modelId="{7296E602-C384-4C8E-BBAB-196F925CD214}" type="pres">
      <dgm:prSet presAssocID="{2E63A912-F3E0-4EED-833B-026C6CFC5820}" presName="desTx" presStyleLbl="revTx" presStyleIdx="5" presStyleCnt="6">
        <dgm:presLayoutVars/>
      </dgm:prSet>
      <dgm:spPr/>
    </dgm:pt>
  </dgm:ptLst>
  <dgm:cxnLst>
    <dgm:cxn modelId="{83F85B0A-2BFD-4999-90E2-C2977C1E060C}" type="presOf" srcId="{2E63A912-F3E0-4EED-833B-026C6CFC5820}" destId="{1B2C7229-B699-4234-9794-909BD0EC4AC3}" srcOrd="0" destOrd="0" presId="urn:microsoft.com/office/officeart/2018/2/layout/IconVerticalSolidList"/>
    <dgm:cxn modelId="{6BB4740F-B0C0-4B3A-83AA-43F253273DEC}" srcId="{1C6FC28B-66B4-4E4F-BE7C-77A1C8B85CBC}" destId="{A71A0F62-3162-4992-934D-A23C0B135636}" srcOrd="0" destOrd="0" parTransId="{AEE5EFD2-B513-4718-A295-F60057A5840C}" sibTransId="{6460B3CB-AEA0-4CDD-B302-502F82352F51}"/>
    <dgm:cxn modelId="{8816A118-B5EF-4F45-98A9-346F88859787}" srcId="{E0743D04-C922-491D-B05B-CB70C84F2648}" destId="{EF56A919-2076-4F74-9DF8-AA39A7664D26}" srcOrd="0" destOrd="0" parTransId="{CFA9F924-65F5-416D-A083-4DD5CCEE38C2}" sibTransId="{A4227F0A-6D11-45BE-84D2-9C43A8C3F429}"/>
    <dgm:cxn modelId="{8635931D-C9E6-4D1F-A74F-1F301F3CE598}" srcId="{2E63A912-F3E0-4EED-833B-026C6CFC5820}" destId="{AB1811E3-60B2-469E-8ED7-18E1131EC794}" srcOrd="0" destOrd="0" parTransId="{6B340723-39E2-438B-8A04-FD8D32EFB819}" sibTransId="{E6C6B47B-1D1C-4209-9B8A-764826CF62EC}"/>
    <dgm:cxn modelId="{D61FB163-6F83-452B-B31C-C036B2B82F53}" type="presOf" srcId="{E0743D04-C922-491D-B05B-CB70C84F2648}" destId="{7C411C2D-685B-4E6E-BBD7-9A2E1A75942F}" srcOrd="0" destOrd="0" presId="urn:microsoft.com/office/officeart/2018/2/layout/IconVerticalSolidList"/>
    <dgm:cxn modelId="{D041DB4B-7324-4F14-A6A6-502031F351CF}" type="presOf" srcId="{1116AE95-B9F3-4C98-99FD-DF8CDF59C965}" destId="{85609BAF-EBDA-4228-9ECB-A9040B4B0B8E}" srcOrd="0" destOrd="0" presId="urn:microsoft.com/office/officeart/2018/2/layout/IconVerticalSolidList"/>
    <dgm:cxn modelId="{BB9D7D70-277B-40DF-B085-DF74128DE67A}" srcId="{1116AE95-B9F3-4C98-99FD-DF8CDF59C965}" destId="{2E63A912-F3E0-4EED-833B-026C6CFC5820}" srcOrd="2" destOrd="0" parTransId="{9696614A-CA5C-4608-B370-0198856E2E83}" sibTransId="{709598EF-D05E-408A-861E-09A0F77FF883}"/>
    <dgm:cxn modelId="{B53F5255-7434-4DBD-B6B5-BFEE071302AA}" type="presOf" srcId="{AB1811E3-60B2-469E-8ED7-18E1131EC794}" destId="{7296E602-C384-4C8E-BBAB-196F925CD214}" srcOrd="0" destOrd="0" presId="urn:microsoft.com/office/officeart/2018/2/layout/IconVerticalSolidList"/>
    <dgm:cxn modelId="{C0158B56-F09D-4D77-8B3F-4616EFDA7F8D}" type="presOf" srcId="{1C6FC28B-66B4-4E4F-BE7C-77A1C8B85CBC}" destId="{B933AE92-3949-4E86-8384-7B28A94EC021}" srcOrd="0" destOrd="0" presId="urn:microsoft.com/office/officeart/2018/2/layout/IconVerticalSolidList"/>
    <dgm:cxn modelId="{A404E081-D666-4A50-8733-C8B68F2E3681}" type="presOf" srcId="{A71A0F62-3162-4992-934D-A23C0B135636}" destId="{53823390-7B35-43A7-9A9D-F8126FB04073}" srcOrd="0" destOrd="0" presId="urn:microsoft.com/office/officeart/2018/2/layout/IconVerticalSolidList"/>
    <dgm:cxn modelId="{994EF989-A6DE-4E58-941D-01564D73100E}" type="presOf" srcId="{EF56A919-2076-4F74-9DF8-AA39A7664D26}" destId="{FDA97DEE-B8B1-425C-87DE-834C206D9D4A}" srcOrd="0" destOrd="0" presId="urn:microsoft.com/office/officeart/2018/2/layout/IconVerticalSolidList"/>
    <dgm:cxn modelId="{2EB842E1-3C57-49F5-B047-F69E6F0F9C38}" srcId="{1116AE95-B9F3-4C98-99FD-DF8CDF59C965}" destId="{E0743D04-C922-491D-B05B-CB70C84F2648}" srcOrd="1" destOrd="0" parTransId="{29433A37-1EE2-414A-9321-0C56A4CC8F3E}" sibTransId="{29EAC0F1-80EF-44E4-A868-F7ED2A10B4A6}"/>
    <dgm:cxn modelId="{4D75ABE5-A292-4B4F-8989-268764D5B521}" srcId="{1116AE95-B9F3-4C98-99FD-DF8CDF59C965}" destId="{1C6FC28B-66B4-4E4F-BE7C-77A1C8B85CBC}" srcOrd="0" destOrd="0" parTransId="{D07C3BBB-C116-4F65-B9DB-DDB1940D4D53}" sibTransId="{7647FD22-2E95-4A14-B2BF-08EEA68E3924}"/>
    <dgm:cxn modelId="{3B75C3AB-CCDD-40E4-8FED-77A0BEFDC7EC}" type="presParOf" srcId="{85609BAF-EBDA-4228-9ECB-A9040B4B0B8E}" destId="{0E6F1CA3-5318-442B-94A6-B13B75B45BF8}" srcOrd="0" destOrd="0" presId="urn:microsoft.com/office/officeart/2018/2/layout/IconVerticalSolidList"/>
    <dgm:cxn modelId="{0C85A1D1-9B3B-4290-9475-6C512841578F}" type="presParOf" srcId="{0E6F1CA3-5318-442B-94A6-B13B75B45BF8}" destId="{2DF8DCB8-141F-4560-BC72-1C5CD8599051}" srcOrd="0" destOrd="0" presId="urn:microsoft.com/office/officeart/2018/2/layout/IconVerticalSolidList"/>
    <dgm:cxn modelId="{5F32FE9E-F16B-42AA-8436-01F512527DD4}" type="presParOf" srcId="{0E6F1CA3-5318-442B-94A6-B13B75B45BF8}" destId="{43EDF005-4DFF-4BE2-AD3C-85E852F97F33}" srcOrd="1" destOrd="0" presId="urn:microsoft.com/office/officeart/2018/2/layout/IconVerticalSolidList"/>
    <dgm:cxn modelId="{A7BD5083-C26E-424D-8095-B32E82339D2D}" type="presParOf" srcId="{0E6F1CA3-5318-442B-94A6-B13B75B45BF8}" destId="{23AA84BB-C1A8-4865-9587-F1ADB6BBF37D}" srcOrd="2" destOrd="0" presId="urn:microsoft.com/office/officeart/2018/2/layout/IconVerticalSolidList"/>
    <dgm:cxn modelId="{ED0FA396-363F-426E-8267-245EDC9E439C}" type="presParOf" srcId="{0E6F1CA3-5318-442B-94A6-B13B75B45BF8}" destId="{B933AE92-3949-4E86-8384-7B28A94EC021}" srcOrd="3" destOrd="0" presId="urn:microsoft.com/office/officeart/2018/2/layout/IconVerticalSolidList"/>
    <dgm:cxn modelId="{4144C2C1-0119-4991-BC24-B4E5BDB2FA6A}" type="presParOf" srcId="{0E6F1CA3-5318-442B-94A6-B13B75B45BF8}" destId="{53823390-7B35-43A7-9A9D-F8126FB04073}" srcOrd="4" destOrd="0" presId="urn:microsoft.com/office/officeart/2018/2/layout/IconVerticalSolidList"/>
    <dgm:cxn modelId="{93F0D108-B4A0-4438-8D34-69AB554EA8E2}" type="presParOf" srcId="{85609BAF-EBDA-4228-9ECB-A9040B4B0B8E}" destId="{3AF95DBF-D0E2-4A0B-975E-D078DF652C7D}" srcOrd="1" destOrd="0" presId="urn:microsoft.com/office/officeart/2018/2/layout/IconVerticalSolidList"/>
    <dgm:cxn modelId="{1730E354-7484-4FFC-87EB-2EE9144F30C5}" type="presParOf" srcId="{85609BAF-EBDA-4228-9ECB-A9040B4B0B8E}" destId="{448D2E68-8976-4B0B-8DD5-32119997CF54}" srcOrd="2" destOrd="0" presId="urn:microsoft.com/office/officeart/2018/2/layout/IconVerticalSolidList"/>
    <dgm:cxn modelId="{3CBC17F0-5954-436F-BFF5-C368E03D7B53}" type="presParOf" srcId="{448D2E68-8976-4B0B-8DD5-32119997CF54}" destId="{EFC45EF3-92D0-4EAF-A221-BF7502977F5D}" srcOrd="0" destOrd="0" presId="urn:microsoft.com/office/officeart/2018/2/layout/IconVerticalSolidList"/>
    <dgm:cxn modelId="{87AD629A-2111-4D93-A367-B0B337C9731C}" type="presParOf" srcId="{448D2E68-8976-4B0B-8DD5-32119997CF54}" destId="{444251CC-4ED4-44E5-A367-BB775266BE47}" srcOrd="1" destOrd="0" presId="urn:microsoft.com/office/officeart/2018/2/layout/IconVerticalSolidList"/>
    <dgm:cxn modelId="{0781482C-35CA-454A-B6D8-0F5882C5709A}" type="presParOf" srcId="{448D2E68-8976-4B0B-8DD5-32119997CF54}" destId="{E0193233-9129-4EF5-BE73-65204BD0D25A}" srcOrd="2" destOrd="0" presId="urn:microsoft.com/office/officeart/2018/2/layout/IconVerticalSolidList"/>
    <dgm:cxn modelId="{FBBD7E45-EA5B-4DBD-80A5-90ADD7CDB041}" type="presParOf" srcId="{448D2E68-8976-4B0B-8DD5-32119997CF54}" destId="{7C411C2D-685B-4E6E-BBD7-9A2E1A75942F}" srcOrd="3" destOrd="0" presId="urn:microsoft.com/office/officeart/2018/2/layout/IconVerticalSolidList"/>
    <dgm:cxn modelId="{19A6C4C4-7477-4789-B066-A15EF65DD078}" type="presParOf" srcId="{448D2E68-8976-4B0B-8DD5-32119997CF54}" destId="{FDA97DEE-B8B1-425C-87DE-834C206D9D4A}" srcOrd="4" destOrd="0" presId="urn:microsoft.com/office/officeart/2018/2/layout/IconVerticalSolidList"/>
    <dgm:cxn modelId="{0DE2CCCC-63DC-42FB-9751-418550638C05}" type="presParOf" srcId="{85609BAF-EBDA-4228-9ECB-A9040B4B0B8E}" destId="{2829E973-12A6-419F-A692-455DA9F209EF}" srcOrd="3" destOrd="0" presId="urn:microsoft.com/office/officeart/2018/2/layout/IconVerticalSolidList"/>
    <dgm:cxn modelId="{8B3580BF-2B21-4811-9F23-305784DE685D}" type="presParOf" srcId="{85609BAF-EBDA-4228-9ECB-A9040B4B0B8E}" destId="{01061AC9-6640-47F9-921F-40EE65C158D5}" srcOrd="4" destOrd="0" presId="urn:microsoft.com/office/officeart/2018/2/layout/IconVerticalSolidList"/>
    <dgm:cxn modelId="{D966DFB1-88FD-414C-9C61-9252D3C97E91}" type="presParOf" srcId="{01061AC9-6640-47F9-921F-40EE65C158D5}" destId="{F50C5A78-6CE2-4A9B-9B2A-E22402740B92}" srcOrd="0" destOrd="0" presId="urn:microsoft.com/office/officeart/2018/2/layout/IconVerticalSolidList"/>
    <dgm:cxn modelId="{43A0965F-090A-419C-9382-9217172CB7F8}" type="presParOf" srcId="{01061AC9-6640-47F9-921F-40EE65C158D5}" destId="{897D087A-2266-491A-A3D8-49C2473CF883}" srcOrd="1" destOrd="0" presId="urn:microsoft.com/office/officeart/2018/2/layout/IconVerticalSolidList"/>
    <dgm:cxn modelId="{E9F6819E-53DD-4AE8-9DC6-145565345DEF}" type="presParOf" srcId="{01061AC9-6640-47F9-921F-40EE65C158D5}" destId="{6397B89D-57D2-407E-9CA4-A7B35B4BBAA1}" srcOrd="2" destOrd="0" presId="urn:microsoft.com/office/officeart/2018/2/layout/IconVerticalSolidList"/>
    <dgm:cxn modelId="{06A6CEDE-0342-4E17-8FAE-64CFB658ECAF}" type="presParOf" srcId="{01061AC9-6640-47F9-921F-40EE65C158D5}" destId="{1B2C7229-B699-4234-9794-909BD0EC4AC3}" srcOrd="3" destOrd="0" presId="urn:microsoft.com/office/officeart/2018/2/layout/IconVerticalSolidList"/>
    <dgm:cxn modelId="{43E3C425-E02D-4BA4-8C3B-8972D24338E4}" type="presParOf" srcId="{01061AC9-6640-47F9-921F-40EE65C158D5}" destId="{7296E602-C384-4C8E-BBAB-196F925CD214}"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4C85E3-9160-42A4-B4DF-5CABC00E6E4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961A37EE-EC66-4986-8156-B9E16C70D1EA}">
      <dgm:prSet custT="1"/>
      <dgm:spPr/>
      <dgm:t>
        <a:bodyPr/>
        <a:lstStyle/>
        <a:p>
          <a:r>
            <a:rPr lang="en-US" sz="2800" b="1"/>
            <a:t>Offer an insight into the work of GOsC’s Council</a:t>
          </a:r>
        </a:p>
      </dgm:t>
    </dgm:pt>
    <dgm:pt modelId="{8FA6CD15-C60F-4B12-BC64-7DFF90D8C4A8}" type="parTrans" cxnId="{53BED084-BF8F-4020-A763-319819CB6CD6}">
      <dgm:prSet/>
      <dgm:spPr/>
      <dgm:t>
        <a:bodyPr/>
        <a:lstStyle/>
        <a:p>
          <a:endParaRPr lang="en-US" sz="2800"/>
        </a:p>
      </dgm:t>
    </dgm:pt>
    <dgm:pt modelId="{58A5F896-51A7-4ECE-93A9-9E99024B1F70}" type="sibTrans" cxnId="{53BED084-BF8F-4020-A763-319819CB6CD6}">
      <dgm:prSet phldrT="01" phldr="0" custT="1"/>
      <dgm:spPr/>
      <dgm:t>
        <a:bodyPr/>
        <a:lstStyle/>
        <a:p>
          <a:r>
            <a:rPr lang="en-US" sz="2800"/>
            <a:t>01</a:t>
          </a:r>
        </a:p>
      </dgm:t>
    </dgm:pt>
    <dgm:pt modelId="{E327E499-5101-4423-8DC7-EE269AE8C428}">
      <dgm:prSet custT="1"/>
      <dgm:spPr/>
      <dgm:t>
        <a:bodyPr/>
        <a:lstStyle/>
        <a:p>
          <a:r>
            <a:rPr lang="en-GB" sz="2800" b="1"/>
            <a:t>Inform you about the Patient Partners Programme</a:t>
          </a:r>
          <a:endParaRPr lang="en-US" sz="2800" b="1"/>
        </a:p>
      </dgm:t>
    </dgm:pt>
    <dgm:pt modelId="{835EA8AE-CDF7-49A9-B9C0-13B6ADB17628}" type="parTrans" cxnId="{B0FA3308-D9B9-4B53-B58F-64C18D82FEE5}">
      <dgm:prSet/>
      <dgm:spPr/>
      <dgm:t>
        <a:bodyPr/>
        <a:lstStyle/>
        <a:p>
          <a:endParaRPr lang="en-US" sz="2800"/>
        </a:p>
      </dgm:t>
    </dgm:pt>
    <dgm:pt modelId="{9449D56A-9519-42E7-8950-2226AF43EA90}" type="sibTrans" cxnId="{B0FA3308-D9B9-4B53-B58F-64C18D82FEE5}">
      <dgm:prSet phldrT="02" phldr="0" custT="1"/>
      <dgm:spPr/>
      <dgm:t>
        <a:bodyPr/>
        <a:lstStyle/>
        <a:p>
          <a:r>
            <a:rPr lang="en-US" sz="2800"/>
            <a:t>02</a:t>
          </a:r>
        </a:p>
      </dgm:t>
    </dgm:pt>
    <dgm:pt modelId="{9E879876-70AE-4444-A300-A7CA00C41056}">
      <dgm:prSet custT="1"/>
      <dgm:spPr/>
      <dgm:t>
        <a:bodyPr/>
        <a:lstStyle/>
        <a:p>
          <a:r>
            <a:rPr lang="en-GB" sz="2800" b="1"/>
            <a:t>Answer your questions </a:t>
          </a:r>
          <a:endParaRPr lang="en-US" sz="2800" b="1"/>
        </a:p>
      </dgm:t>
    </dgm:pt>
    <dgm:pt modelId="{3B365468-E392-4E03-A9F4-24CA593E465A}" type="parTrans" cxnId="{B576867D-B2AD-49BB-8900-F469E05B7BA7}">
      <dgm:prSet/>
      <dgm:spPr/>
      <dgm:t>
        <a:bodyPr/>
        <a:lstStyle/>
        <a:p>
          <a:endParaRPr lang="en-US" sz="2800"/>
        </a:p>
      </dgm:t>
    </dgm:pt>
    <dgm:pt modelId="{D6392A02-C034-4DCC-84C2-59A5D2E99885}" type="sibTrans" cxnId="{B576867D-B2AD-49BB-8900-F469E05B7BA7}">
      <dgm:prSet phldrT="03" phldr="0" custT="1"/>
      <dgm:spPr/>
      <dgm:t>
        <a:bodyPr/>
        <a:lstStyle/>
        <a:p>
          <a:r>
            <a:rPr lang="en-US" sz="2800"/>
            <a:t>03</a:t>
          </a:r>
        </a:p>
      </dgm:t>
    </dgm:pt>
    <dgm:pt modelId="{FF6FCA44-3107-4946-8FFE-51FE2335F997}" type="pres">
      <dgm:prSet presAssocID="{114C85E3-9160-42A4-B4DF-5CABC00E6E4B}" presName="Name0" presStyleCnt="0">
        <dgm:presLayoutVars>
          <dgm:animLvl val="lvl"/>
          <dgm:resizeHandles val="exact"/>
        </dgm:presLayoutVars>
      </dgm:prSet>
      <dgm:spPr/>
    </dgm:pt>
    <dgm:pt modelId="{B3C156A3-2DB8-49CB-9265-F97E212F942F}" type="pres">
      <dgm:prSet presAssocID="{961A37EE-EC66-4986-8156-B9E16C70D1EA}" presName="compositeNode" presStyleCnt="0">
        <dgm:presLayoutVars>
          <dgm:bulletEnabled val="1"/>
        </dgm:presLayoutVars>
      </dgm:prSet>
      <dgm:spPr/>
    </dgm:pt>
    <dgm:pt modelId="{5DD847A4-9804-42C8-8AC6-3BE52BB3B683}" type="pres">
      <dgm:prSet presAssocID="{961A37EE-EC66-4986-8156-B9E16C70D1EA}" presName="bgRect" presStyleLbl="alignNode1" presStyleIdx="0" presStyleCnt="3" custScaleY="177590"/>
      <dgm:spPr/>
    </dgm:pt>
    <dgm:pt modelId="{103929B6-68DF-4C62-B503-2E5DB1B3F9C9}" type="pres">
      <dgm:prSet presAssocID="{58A5F896-51A7-4ECE-93A9-9E99024B1F70}" presName="sibTransNodeRect" presStyleLbl="alignNode1" presStyleIdx="0" presStyleCnt="3">
        <dgm:presLayoutVars>
          <dgm:chMax val="0"/>
          <dgm:bulletEnabled val="1"/>
        </dgm:presLayoutVars>
      </dgm:prSet>
      <dgm:spPr/>
    </dgm:pt>
    <dgm:pt modelId="{B9810FBB-4132-4433-AE45-F2302DB134B2}" type="pres">
      <dgm:prSet presAssocID="{961A37EE-EC66-4986-8156-B9E16C70D1EA}" presName="nodeRect" presStyleLbl="alignNode1" presStyleIdx="0" presStyleCnt="3">
        <dgm:presLayoutVars>
          <dgm:bulletEnabled val="1"/>
        </dgm:presLayoutVars>
      </dgm:prSet>
      <dgm:spPr/>
    </dgm:pt>
    <dgm:pt modelId="{526C0F4C-EF15-46FA-AB54-99A5EAA95926}" type="pres">
      <dgm:prSet presAssocID="{58A5F896-51A7-4ECE-93A9-9E99024B1F70}" presName="sibTrans" presStyleCnt="0"/>
      <dgm:spPr/>
    </dgm:pt>
    <dgm:pt modelId="{7AF15572-7B38-4053-9DDD-6E6558721C71}" type="pres">
      <dgm:prSet presAssocID="{E327E499-5101-4423-8DC7-EE269AE8C428}" presName="compositeNode" presStyleCnt="0">
        <dgm:presLayoutVars>
          <dgm:bulletEnabled val="1"/>
        </dgm:presLayoutVars>
      </dgm:prSet>
      <dgm:spPr/>
    </dgm:pt>
    <dgm:pt modelId="{6C6C7EA0-AE95-4F30-989F-6506A74C1C74}" type="pres">
      <dgm:prSet presAssocID="{E327E499-5101-4423-8DC7-EE269AE8C428}" presName="bgRect" presStyleLbl="alignNode1" presStyleIdx="1" presStyleCnt="3" custScaleY="157628" custLinFactNeighborX="1053" custLinFactNeighborY="15897"/>
      <dgm:spPr/>
    </dgm:pt>
    <dgm:pt modelId="{8481F08E-2ECE-4823-A210-291F7AE36482}" type="pres">
      <dgm:prSet presAssocID="{9449D56A-9519-42E7-8950-2226AF43EA90}" presName="sibTransNodeRect" presStyleLbl="alignNode1" presStyleIdx="1" presStyleCnt="3">
        <dgm:presLayoutVars>
          <dgm:chMax val="0"/>
          <dgm:bulletEnabled val="1"/>
        </dgm:presLayoutVars>
      </dgm:prSet>
      <dgm:spPr/>
    </dgm:pt>
    <dgm:pt modelId="{05B92E58-EAEA-45CA-A957-C2110AE5A1A1}" type="pres">
      <dgm:prSet presAssocID="{E327E499-5101-4423-8DC7-EE269AE8C428}" presName="nodeRect" presStyleLbl="alignNode1" presStyleIdx="1" presStyleCnt="3">
        <dgm:presLayoutVars>
          <dgm:bulletEnabled val="1"/>
        </dgm:presLayoutVars>
      </dgm:prSet>
      <dgm:spPr/>
    </dgm:pt>
    <dgm:pt modelId="{EEC96DAE-F48B-4D99-B06F-9E5135506BE1}" type="pres">
      <dgm:prSet presAssocID="{9449D56A-9519-42E7-8950-2226AF43EA90}" presName="sibTrans" presStyleCnt="0"/>
      <dgm:spPr/>
    </dgm:pt>
    <dgm:pt modelId="{7339F8F4-38FD-4107-ACA9-9205433C8E7A}" type="pres">
      <dgm:prSet presAssocID="{9E879876-70AE-4444-A300-A7CA00C41056}" presName="compositeNode" presStyleCnt="0">
        <dgm:presLayoutVars>
          <dgm:bulletEnabled val="1"/>
        </dgm:presLayoutVars>
      </dgm:prSet>
      <dgm:spPr/>
    </dgm:pt>
    <dgm:pt modelId="{F5E2927B-D7F5-4579-A74A-1AB5047BBFF9}" type="pres">
      <dgm:prSet presAssocID="{9E879876-70AE-4444-A300-A7CA00C41056}" presName="bgRect" presStyleLbl="alignNode1" presStyleIdx="2" presStyleCnt="3" custScaleY="138836"/>
      <dgm:spPr/>
    </dgm:pt>
    <dgm:pt modelId="{748C47D2-7FD8-429D-B675-3CC4FDF43C1B}" type="pres">
      <dgm:prSet presAssocID="{D6392A02-C034-4DCC-84C2-59A5D2E99885}" presName="sibTransNodeRect" presStyleLbl="alignNode1" presStyleIdx="2" presStyleCnt="3">
        <dgm:presLayoutVars>
          <dgm:chMax val="0"/>
          <dgm:bulletEnabled val="1"/>
        </dgm:presLayoutVars>
      </dgm:prSet>
      <dgm:spPr/>
    </dgm:pt>
    <dgm:pt modelId="{72643F7E-2AA3-4B7A-819D-B5108C83C290}" type="pres">
      <dgm:prSet presAssocID="{9E879876-70AE-4444-A300-A7CA00C41056}" presName="nodeRect" presStyleLbl="alignNode1" presStyleIdx="2" presStyleCnt="3">
        <dgm:presLayoutVars>
          <dgm:bulletEnabled val="1"/>
        </dgm:presLayoutVars>
      </dgm:prSet>
      <dgm:spPr/>
    </dgm:pt>
  </dgm:ptLst>
  <dgm:cxnLst>
    <dgm:cxn modelId="{0FE33907-2BC4-4134-95B7-133990F995EC}" type="presOf" srcId="{9E879876-70AE-4444-A300-A7CA00C41056}" destId="{72643F7E-2AA3-4B7A-819D-B5108C83C290}" srcOrd="1" destOrd="0" presId="urn:microsoft.com/office/officeart/2016/7/layout/LinearBlockProcessNumbered"/>
    <dgm:cxn modelId="{B0FA3308-D9B9-4B53-B58F-64C18D82FEE5}" srcId="{114C85E3-9160-42A4-B4DF-5CABC00E6E4B}" destId="{E327E499-5101-4423-8DC7-EE269AE8C428}" srcOrd="1" destOrd="0" parTransId="{835EA8AE-CDF7-49A9-B9C0-13B6ADB17628}" sibTransId="{9449D56A-9519-42E7-8950-2226AF43EA90}"/>
    <dgm:cxn modelId="{E7451F13-8611-4B65-9FF4-7DA3FCB0EDDB}" type="presOf" srcId="{58A5F896-51A7-4ECE-93A9-9E99024B1F70}" destId="{103929B6-68DF-4C62-B503-2E5DB1B3F9C9}" srcOrd="0" destOrd="0" presId="urn:microsoft.com/office/officeart/2016/7/layout/LinearBlockProcessNumbered"/>
    <dgm:cxn modelId="{A53F9131-F028-4BD6-A3FD-487B7C30E718}" type="presOf" srcId="{961A37EE-EC66-4986-8156-B9E16C70D1EA}" destId="{B9810FBB-4132-4433-AE45-F2302DB134B2}" srcOrd="1" destOrd="0" presId="urn:microsoft.com/office/officeart/2016/7/layout/LinearBlockProcessNumbered"/>
    <dgm:cxn modelId="{6B793E34-117B-48B0-BF5B-FB51F6BE85BD}" type="presOf" srcId="{D6392A02-C034-4DCC-84C2-59A5D2E99885}" destId="{748C47D2-7FD8-429D-B675-3CC4FDF43C1B}" srcOrd="0" destOrd="0" presId="urn:microsoft.com/office/officeart/2016/7/layout/LinearBlockProcessNumbered"/>
    <dgm:cxn modelId="{24783C6C-A715-419C-806B-FC4056C4AE50}" type="presOf" srcId="{9E879876-70AE-4444-A300-A7CA00C41056}" destId="{F5E2927B-D7F5-4579-A74A-1AB5047BBFF9}" srcOrd="0" destOrd="0" presId="urn:microsoft.com/office/officeart/2016/7/layout/LinearBlockProcessNumbered"/>
    <dgm:cxn modelId="{B576867D-B2AD-49BB-8900-F469E05B7BA7}" srcId="{114C85E3-9160-42A4-B4DF-5CABC00E6E4B}" destId="{9E879876-70AE-4444-A300-A7CA00C41056}" srcOrd="2" destOrd="0" parTransId="{3B365468-E392-4E03-A9F4-24CA593E465A}" sibTransId="{D6392A02-C034-4DCC-84C2-59A5D2E99885}"/>
    <dgm:cxn modelId="{53BED084-BF8F-4020-A763-319819CB6CD6}" srcId="{114C85E3-9160-42A4-B4DF-5CABC00E6E4B}" destId="{961A37EE-EC66-4986-8156-B9E16C70D1EA}" srcOrd="0" destOrd="0" parTransId="{8FA6CD15-C60F-4B12-BC64-7DFF90D8C4A8}" sibTransId="{58A5F896-51A7-4ECE-93A9-9E99024B1F70}"/>
    <dgm:cxn modelId="{6D164FA9-746F-4612-9875-396AA601B1B0}" type="presOf" srcId="{114C85E3-9160-42A4-B4DF-5CABC00E6E4B}" destId="{FF6FCA44-3107-4946-8FFE-51FE2335F997}" srcOrd="0" destOrd="0" presId="urn:microsoft.com/office/officeart/2016/7/layout/LinearBlockProcessNumbered"/>
    <dgm:cxn modelId="{BFC334BA-CFFC-4392-A159-9E7EE3576408}" type="presOf" srcId="{9449D56A-9519-42E7-8950-2226AF43EA90}" destId="{8481F08E-2ECE-4823-A210-291F7AE36482}" srcOrd="0" destOrd="0" presId="urn:microsoft.com/office/officeart/2016/7/layout/LinearBlockProcessNumbered"/>
    <dgm:cxn modelId="{AAE0A9CC-6C48-43E6-97A3-8D53C3F98E0A}" type="presOf" srcId="{961A37EE-EC66-4986-8156-B9E16C70D1EA}" destId="{5DD847A4-9804-42C8-8AC6-3BE52BB3B683}" srcOrd="0" destOrd="0" presId="urn:microsoft.com/office/officeart/2016/7/layout/LinearBlockProcessNumbered"/>
    <dgm:cxn modelId="{1DB3BBF7-60DD-4BBB-A3C6-F9134ADF4374}" type="presOf" srcId="{E327E499-5101-4423-8DC7-EE269AE8C428}" destId="{6C6C7EA0-AE95-4F30-989F-6506A74C1C74}" srcOrd="0" destOrd="0" presId="urn:microsoft.com/office/officeart/2016/7/layout/LinearBlockProcessNumbered"/>
    <dgm:cxn modelId="{C0A061FA-5EBA-44F7-A8EF-3DFC11583C26}" type="presOf" srcId="{E327E499-5101-4423-8DC7-EE269AE8C428}" destId="{05B92E58-EAEA-45CA-A957-C2110AE5A1A1}" srcOrd="1" destOrd="0" presId="urn:microsoft.com/office/officeart/2016/7/layout/LinearBlockProcessNumbered"/>
    <dgm:cxn modelId="{B5BB6942-6DBF-4E17-866D-26FF74B878DA}" type="presParOf" srcId="{FF6FCA44-3107-4946-8FFE-51FE2335F997}" destId="{B3C156A3-2DB8-49CB-9265-F97E212F942F}" srcOrd="0" destOrd="0" presId="urn:microsoft.com/office/officeart/2016/7/layout/LinearBlockProcessNumbered"/>
    <dgm:cxn modelId="{FC4E0688-A333-4B1D-9D12-1425270653F5}" type="presParOf" srcId="{B3C156A3-2DB8-49CB-9265-F97E212F942F}" destId="{5DD847A4-9804-42C8-8AC6-3BE52BB3B683}" srcOrd="0" destOrd="0" presId="urn:microsoft.com/office/officeart/2016/7/layout/LinearBlockProcessNumbered"/>
    <dgm:cxn modelId="{E7405FEF-F6B7-424D-BD3B-2DBAE4BE745D}" type="presParOf" srcId="{B3C156A3-2DB8-49CB-9265-F97E212F942F}" destId="{103929B6-68DF-4C62-B503-2E5DB1B3F9C9}" srcOrd="1" destOrd="0" presId="urn:microsoft.com/office/officeart/2016/7/layout/LinearBlockProcessNumbered"/>
    <dgm:cxn modelId="{783C11B9-0321-4A06-B0B0-D52873F4809A}" type="presParOf" srcId="{B3C156A3-2DB8-49CB-9265-F97E212F942F}" destId="{B9810FBB-4132-4433-AE45-F2302DB134B2}" srcOrd="2" destOrd="0" presId="urn:microsoft.com/office/officeart/2016/7/layout/LinearBlockProcessNumbered"/>
    <dgm:cxn modelId="{6CADAE6A-1262-4E4D-9B5D-8DB118BAEF0D}" type="presParOf" srcId="{FF6FCA44-3107-4946-8FFE-51FE2335F997}" destId="{526C0F4C-EF15-46FA-AB54-99A5EAA95926}" srcOrd="1" destOrd="0" presId="urn:microsoft.com/office/officeart/2016/7/layout/LinearBlockProcessNumbered"/>
    <dgm:cxn modelId="{9EFB4BAA-F64F-4D8E-BCDF-752A9C36F276}" type="presParOf" srcId="{FF6FCA44-3107-4946-8FFE-51FE2335F997}" destId="{7AF15572-7B38-4053-9DDD-6E6558721C71}" srcOrd="2" destOrd="0" presId="urn:microsoft.com/office/officeart/2016/7/layout/LinearBlockProcessNumbered"/>
    <dgm:cxn modelId="{1B8BFE55-0DFA-48DA-916A-C50B54FB5B75}" type="presParOf" srcId="{7AF15572-7B38-4053-9DDD-6E6558721C71}" destId="{6C6C7EA0-AE95-4F30-989F-6506A74C1C74}" srcOrd="0" destOrd="0" presId="urn:microsoft.com/office/officeart/2016/7/layout/LinearBlockProcessNumbered"/>
    <dgm:cxn modelId="{BC3DA7A8-269B-4BA5-9709-067A2576A5E6}" type="presParOf" srcId="{7AF15572-7B38-4053-9DDD-6E6558721C71}" destId="{8481F08E-2ECE-4823-A210-291F7AE36482}" srcOrd="1" destOrd="0" presId="urn:microsoft.com/office/officeart/2016/7/layout/LinearBlockProcessNumbered"/>
    <dgm:cxn modelId="{267E0544-5F2A-4626-ABDA-F9B1EDDDE862}" type="presParOf" srcId="{7AF15572-7B38-4053-9DDD-6E6558721C71}" destId="{05B92E58-EAEA-45CA-A957-C2110AE5A1A1}" srcOrd="2" destOrd="0" presId="urn:microsoft.com/office/officeart/2016/7/layout/LinearBlockProcessNumbered"/>
    <dgm:cxn modelId="{0F6D52BF-FED0-4959-A509-690A7DDE8708}" type="presParOf" srcId="{FF6FCA44-3107-4946-8FFE-51FE2335F997}" destId="{EEC96DAE-F48B-4D99-B06F-9E5135506BE1}" srcOrd="3" destOrd="0" presId="urn:microsoft.com/office/officeart/2016/7/layout/LinearBlockProcessNumbered"/>
    <dgm:cxn modelId="{F192D5D1-AA76-4BD9-B298-BC3E00A9227B}" type="presParOf" srcId="{FF6FCA44-3107-4946-8FFE-51FE2335F997}" destId="{7339F8F4-38FD-4107-ACA9-9205433C8E7A}" srcOrd="4" destOrd="0" presId="urn:microsoft.com/office/officeart/2016/7/layout/LinearBlockProcessNumbered"/>
    <dgm:cxn modelId="{B733BE3A-83EB-4169-986C-073537DE97C3}" type="presParOf" srcId="{7339F8F4-38FD-4107-ACA9-9205433C8E7A}" destId="{F5E2927B-D7F5-4579-A74A-1AB5047BBFF9}" srcOrd="0" destOrd="0" presId="urn:microsoft.com/office/officeart/2016/7/layout/LinearBlockProcessNumbered"/>
    <dgm:cxn modelId="{D15F2859-E79C-498C-9BB7-6CB65BB0947E}" type="presParOf" srcId="{7339F8F4-38FD-4107-ACA9-9205433C8E7A}" destId="{748C47D2-7FD8-429D-B675-3CC4FDF43C1B}" srcOrd="1" destOrd="0" presId="urn:microsoft.com/office/officeart/2016/7/layout/LinearBlockProcessNumbered"/>
    <dgm:cxn modelId="{2C94762A-CEB6-455D-BFE7-3AD9EFFB6184}" type="presParOf" srcId="{7339F8F4-38FD-4107-ACA9-9205433C8E7A}" destId="{72643F7E-2AA3-4B7A-819D-B5108C83C290}"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D4297B-6DC9-4D65-BB19-6098694A4896}"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FFC9C7F9-FF73-464C-99B1-4D12CE477DE8}">
      <dgm:prSet custT="1"/>
      <dgm:spPr/>
      <dgm:t>
        <a:bodyPr/>
        <a:lstStyle/>
        <a:p>
          <a:pPr>
            <a:lnSpc>
              <a:spcPct val="100000"/>
            </a:lnSpc>
          </a:pPr>
          <a:r>
            <a:rPr lang="en-GB" sz="2200" b="1"/>
            <a:t>Setting and promoting high standards of osteopathic practice and conduct</a:t>
          </a:r>
        </a:p>
        <a:p>
          <a:pPr>
            <a:lnSpc>
              <a:spcPct val="100000"/>
            </a:lnSpc>
          </a:pPr>
          <a:endParaRPr lang="en-US" sz="2200" b="1"/>
        </a:p>
      </dgm:t>
    </dgm:pt>
    <dgm:pt modelId="{F75F9161-6DAA-4285-B701-1E81333016C8}" type="parTrans" cxnId="{5DEEB346-303A-40D3-B650-0B4751E03323}">
      <dgm:prSet/>
      <dgm:spPr/>
      <dgm:t>
        <a:bodyPr/>
        <a:lstStyle/>
        <a:p>
          <a:endParaRPr lang="en-US" sz="2200" b="1"/>
        </a:p>
      </dgm:t>
    </dgm:pt>
    <dgm:pt modelId="{2D56F4FB-6893-48F6-8CC6-7EA9B8FA3B06}" type="sibTrans" cxnId="{5DEEB346-303A-40D3-B650-0B4751E03323}">
      <dgm:prSet/>
      <dgm:spPr/>
      <dgm:t>
        <a:bodyPr/>
        <a:lstStyle/>
        <a:p>
          <a:pPr>
            <a:lnSpc>
              <a:spcPct val="100000"/>
            </a:lnSpc>
          </a:pPr>
          <a:endParaRPr lang="en-US" sz="2200" b="1"/>
        </a:p>
      </dgm:t>
    </dgm:pt>
    <dgm:pt modelId="{385A6ECA-5D6E-4195-9242-8622080C185A}">
      <dgm:prSet custT="1"/>
      <dgm:spPr/>
      <dgm:t>
        <a:bodyPr/>
        <a:lstStyle/>
        <a:p>
          <a:pPr>
            <a:lnSpc>
              <a:spcPct val="100000"/>
            </a:lnSpc>
          </a:pPr>
          <a:r>
            <a:rPr lang="en-GB" sz="2200" b="1"/>
            <a:t>Registering qualified professionals and ensuring their continuing fitness to practise</a:t>
          </a:r>
        </a:p>
        <a:p>
          <a:pPr>
            <a:lnSpc>
              <a:spcPct val="100000"/>
            </a:lnSpc>
          </a:pPr>
          <a:endParaRPr lang="en-US" sz="2200" b="1"/>
        </a:p>
      </dgm:t>
    </dgm:pt>
    <dgm:pt modelId="{2E76F26A-6413-4F5B-995D-6232A10BC805}" type="parTrans" cxnId="{2DC8967F-C300-45D1-9ED6-8AB2FB2AB899}">
      <dgm:prSet/>
      <dgm:spPr/>
      <dgm:t>
        <a:bodyPr/>
        <a:lstStyle/>
        <a:p>
          <a:endParaRPr lang="en-US" sz="2200" b="1"/>
        </a:p>
      </dgm:t>
    </dgm:pt>
    <dgm:pt modelId="{2BC2A624-31A1-483E-A7AB-511E329A1C62}" type="sibTrans" cxnId="{2DC8967F-C300-45D1-9ED6-8AB2FB2AB899}">
      <dgm:prSet/>
      <dgm:spPr/>
      <dgm:t>
        <a:bodyPr/>
        <a:lstStyle/>
        <a:p>
          <a:pPr>
            <a:lnSpc>
              <a:spcPct val="100000"/>
            </a:lnSpc>
          </a:pPr>
          <a:endParaRPr lang="en-US" sz="2200" b="1"/>
        </a:p>
      </dgm:t>
    </dgm:pt>
    <dgm:pt modelId="{35F7675C-9E1F-4864-9FC6-D76775D6D86A}">
      <dgm:prSet custT="1"/>
      <dgm:spPr/>
      <dgm:t>
        <a:bodyPr/>
        <a:lstStyle/>
        <a:p>
          <a:pPr>
            <a:lnSpc>
              <a:spcPct val="100000"/>
            </a:lnSpc>
          </a:pPr>
          <a:endParaRPr lang="en-GB" sz="2200" b="1"/>
        </a:p>
        <a:p>
          <a:pPr>
            <a:lnSpc>
              <a:spcPct val="100000"/>
            </a:lnSpc>
          </a:pPr>
          <a:r>
            <a:rPr lang="en-GB" sz="2200" b="1"/>
            <a:t>Assuring the quality of osteopathic education and training</a:t>
          </a:r>
        </a:p>
        <a:p>
          <a:pPr>
            <a:lnSpc>
              <a:spcPct val="100000"/>
            </a:lnSpc>
          </a:pPr>
          <a:endParaRPr lang="en-US" sz="2200" b="1"/>
        </a:p>
      </dgm:t>
    </dgm:pt>
    <dgm:pt modelId="{CBB737F4-E8A0-4750-B587-4371D9713FBB}" type="parTrans" cxnId="{98C1A1C6-1ECB-4359-8B89-FAB8411B8D54}">
      <dgm:prSet/>
      <dgm:spPr/>
      <dgm:t>
        <a:bodyPr/>
        <a:lstStyle/>
        <a:p>
          <a:endParaRPr lang="en-US" sz="2200" b="1"/>
        </a:p>
      </dgm:t>
    </dgm:pt>
    <dgm:pt modelId="{55985B4C-494F-45FC-9FFD-67149699D2E4}" type="sibTrans" cxnId="{98C1A1C6-1ECB-4359-8B89-FAB8411B8D54}">
      <dgm:prSet/>
      <dgm:spPr/>
      <dgm:t>
        <a:bodyPr/>
        <a:lstStyle/>
        <a:p>
          <a:pPr>
            <a:lnSpc>
              <a:spcPct val="100000"/>
            </a:lnSpc>
          </a:pPr>
          <a:endParaRPr lang="en-US" sz="2200" b="1"/>
        </a:p>
      </dgm:t>
    </dgm:pt>
    <dgm:pt modelId="{6C570BE4-9862-4F1C-9190-30C8D758C97C}">
      <dgm:prSet custT="1"/>
      <dgm:spPr/>
      <dgm:t>
        <a:bodyPr/>
        <a:lstStyle/>
        <a:p>
          <a:pPr>
            <a:lnSpc>
              <a:spcPct val="100000"/>
            </a:lnSpc>
          </a:pPr>
          <a:endParaRPr lang="en-GB" sz="2200" b="1"/>
        </a:p>
        <a:p>
          <a:pPr>
            <a:lnSpc>
              <a:spcPct val="100000"/>
            </a:lnSpc>
          </a:pPr>
          <a:r>
            <a:rPr lang="en-GB" sz="2200" b="1"/>
            <a:t>Dealing with complaints through fitness to practise procedures</a:t>
          </a:r>
        </a:p>
        <a:p>
          <a:pPr>
            <a:lnSpc>
              <a:spcPct val="100000"/>
            </a:lnSpc>
          </a:pPr>
          <a:endParaRPr lang="en-US" sz="2200" b="1"/>
        </a:p>
      </dgm:t>
    </dgm:pt>
    <dgm:pt modelId="{3117A248-6DB7-400D-A6B1-E2D3FBB0C981}" type="parTrans" cxnId="{7B09643A-B6C5-479A-B2E0-33C032A1FA25}">
      <dgm:prSet/>
      <dgm:spPr/>
      <dgm:t>
        <a:bodyPr/>
        <a:lstStyle/>
        <a:p>
          <a:endParaRPr lang="en-US" sz="2200" b="1"/>
        </a:p>
      </dgm:t>
    </dgm:pt>
    <dgm:pt modelId="{F76F3C85-CD3F-4917-9812-9A5FA425062D}" type="sibTrans" cxnId="{7B09643A-B6C5-479A-B2E0-33C032A1FA25}">
      <dgm:prSet/>
      <dgm:spPr/>
      <dgm:t>
        <a:bodyPr/>
        <a:lstStyle/>
        <a:p>
          <a:endParaRPr lang="en-US" sz="2200" b="1"/>
        </a:p>
      </dgm:t>
    </dgm:pt>
    <dgm:pt modelId="{948921A9-2F54-49F9-96D4-1D7B04D12EA6}" type="pres">
      <dgm:prSet presAssocID="{05D4297B-6DC9-4D65-BB19-6098694A4896}" presName="root" presStyleCnt="0">
        <dgm:presLayoutVars>
          <dgm:dir/>
          <dgm:resizeHandles val="exact"/>
        </dgm:presLayoutVars>
      </dgm:prSet>
      <dgm:spPr/>
    </dgm:pt>
    <dgm:pt modelId="{2773BF43-1EA6-4E67-97D8-88069FB665BB}" type="pres">
      <dgm:prSet presAssocID="{05D4297B-6DC9-4D65-BB19-6098694A4896}" presName="container" presStyleCnt="0">
        <dgm:presLayoutVars>
          <dgm:dir/>
          <dgm:resizeHandles val="exact"/>
        </dgm:presLayoutVars>
      </dgm:prSet>
      <dgm:spPr/>
    </dgm:pt>
    <dgm:pt modelId="{50A7DAF0-87DA-4D19-B288-BA3B605A54C4}" type="pres">
      <dgm:prSet presAssocID="{FFC9C7F9-FF73-464C-99B1-4D12CE477DE8}" presName="compNode" presStyleCnt="0"/>
      <dgm:spPr/>
    </dgm:pt>
    <dgm:pt modelId="{ED3E2B9B-51B5-4C2E-8158-3854721477DC}" type="pres">
      <dgm:prSet presAssocID="{FFC9C7F9-FF73-464C-99B1-4D12CE477DE8}" presName="iconBgRect" presStyleLbl="bgShp" presStyleIdx="0" presStyleCnt="4"/>
      <dgm:spPr/>
    </dgm:pt>
    <dgm:pt modelId="{EB359EE5-123D-4230-854E-87D45EC7B6DF}" type="pres">
      <dgm:prSet presAssocID="{FFC9C7F9-FF73-464C-99B1-4D12CE477DE8}"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List outline"/>
        </a:ext>
      </dgm:extLst>
    </dgm:pt>
    <dgm:pt modelId="{FCD1AA41-BE65-4D47-A0E1-893AFB8939FA}" type="pres">
      <dgm:prSet presAssocID="{FFC9C7F9-FF73-464C-99B1-4D12CE477DE8}" presName="spaceRect" presStyleCnt="0"/>
      <dgm:spPr/>
    </dgm:pt>
    <dgm:pt modelId="{966D9AAA-85BB-4686-BF43-430B9FAAF622}" type="pres">
      <dgm:prSet presAssocID="{FFC9C7F9-FF73-464C-99B1-4D12CE477DE8}" presName="textRect" presStyleLbl="revTx" presStyleIdx="0" presStyleCnt="4">
        <dgm:presLayoutVars>
          <dgm:chMax val="1"/>
          <dgm:chPref val="1"/>
        </dgm:presLayoutVars>
      </dgm:prSet>
      <dgm:spPr/>
    </dgm:pt>
    <dgm:pt modelId="{9FE30C1C-EF98-45FA-B89B-D018ABE6FA0A}" type="pres">
      <dgm:prSet presAssocID="{2D56F4FB-6893-48F6-8CC6-7EA9B8FA3B06}" presName="sibTrans" presStyleLbl="sibTrans2D1" presStyleIdx="0" presStyleCnt="0"/>
      <dgm:spPr/>
    </dgm:pt>
    <dgm:pt modelId="{25B68AE1-4D46-41A0-91EA-3BC2F24D2C4E}" type="pres">
      <dgm:prSet presAssocID="{385A6ECA-5D6E-4195-9242-8622080C185A}" presName="compNode" presStyleCnt="0"/>
      <dgm:spPr/>
    </dgm:pt>
    <dgm:pt modelId="{EE206297-9EA8-4578-9CAF-0BF2F4039293}" type="pres">
      <dgm:prSet presAssocID="{385A6ECA-5D6E-4195-9242-8622080C185A}" presName="iconBgRect" presStyleLbl="bgShp" presStyleIdx="1" presStyleCnt="4"/>
      <dgm:spPr/>
    </dgm:pt>
    <dgm:pt modelId="{AF2C111A-8F18-4D03-844B-B46791FEF2CA}" type="pres">
      <dgm:prSet presAssocID="{385A6ECA-5D6E-4195-9242-8622080C185A}"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hield Tick outline"/>
        </a:ext>
      </dgm:extLst>
    </dgm:pt>
    <dgm:pt modelId="{46D0A3BE-8664-42C2-A3B9-C2FE62ACC16E}" type="pres">
      <dgm:prSet presAssocID="{385A6ECA-5D6E-4195-9242-8622080C185A}" presName="spaceRect" presStyleCnt="0"/>
      <dgm:spPr/>
    </dgm:pt>
    <dgm:pt modelId="{C9F0E6DC-CC3C-43E5-AD3C-5FDE850E394A}" type="pres">
      <dgm:prSet presAssocID="{385A6ECA-5D6E-4195-9242-8622080C185A}" presName="textRect" presStyleLbl="revTx" presStyleIdx="1" presStyleCnt="4">
        <dgm:presLayoutVars>
          <dgm:chMax val="1"/>
          <dgm:chPref val="1"/>
        </dgm:presLayoutVars>
      </dgm:prSet>
      <dgm:spPr/>
    </dgm:pt>
    <dgm:pt modelId="{0862863B-1E85-43E2-A214-4B94E88DE6E2}" type="pres">
      <dgm:prSet presAssocID="{2BC2A624-31A1-483E-A7AB-511E329A1C62}" presName="sibTrans" presStyleLbl="sibTrans2D1" presStyleIdx="0" presStyleCnt="0"/>
      <dgm:spPr/>
    </dgm:pt>
    <dgm:pt modelId="{DE0CD6ED-75A0-465B-8C7B-74EE282A0308}" type="pres">
      <dgm:prSet presAssocID="{35F7675C-9E1F-4864-9FC6-D76775D6D86A}" presName="compNode" presStyleCnt="0"/>
      <dgm:spPr/>
    </dgm:pt>
    <dgm:pt modelId="{6AA298BB-A627-45C7-B5A1-E098C338F35E}" type="pres">
      <dgm:prSet presAssocID="{35F7675C-9E1F-4864-9FC6-D76775D6D86A}" presName="iconBgRect" presStyleLbl="bgShp" presStyleIdx="2" presStyleCnt="4"/>
      <dgm:spPr/>
    </dgm:pt>
    <dgm:pt modelId="{4A065579-5E8A-4F3F-8194-C4EB14CBDB17}" type="pres">
      <dgm:prSet presAssocID="{35F7675C-9E1F-4864-9FC6-D76775D6D86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2AAB64DA-2414-4839-80B1-11DA7EE92D35}" type="pres">
      <dgm:prSet presAssocID="{35F7675C-9E1F-4864-9FC6-D76775D6D86A}" presName="spaceRect" presStyleCnt="0"/>
      <dgm:spPr/>
    </dgm:pt>
    <dgm:pt modelId="{455E86B0-B4E9-4D91-814F-261AA1CE28BF}" type="pres">
      <dgm:prSet presAssocID="{35F7675C-9E1F-4864-9FC6-D76775D6D86A}" presName="textRect" presStyleLbl="revTx" presStyleIdx="2" presStyleCnt="4">
        <dgm:presLayoutVars>
          <dgm:chMax val="1"/>
          <dgm:chPref val="1"/>
        </dgm:presLayoutVars>
      </dgm:prSet>
      <dgm:spPr/>
    </dgm:pt>
    <dgm:pt modelId="{D7ACAFCF-62CC-4A5B-8E7D-CC5F83E00468}" type="pres">
      <dgm:prSet presAssocID="{55985B4C-494F-45FC-9FFD-67149699D2E4}" presName="sibTrans" presStyleLbl="sibTrans2D1" presStyleIdx="0" presStyleCnt="0"/>
      <dgm:spPr/>
    </dgm:pt>
    <dgm:pt modelId="{28BBA60B-E945-4DF9-82D8-9D530CDCF332}" type="pres">
      <dgm:prSet presAssocID="{6C570BE4-9862-4F1C-9190-30C8D758C97C}" presName="compNode" presStyleCnt="0"/>
      <dgm:spPr/>
    </dgm:pt>
    <dgm:pt modelId="{46E1F754-399A-4D58-96CD-B44BB4B972DD}" type="pres">
      <dgm:prSet presAssocID="{6C570BE4-9862-4F1C-9190-30C8D758C97C}" presName="iconBgRect" presStyleLbl="bgShp" presStyleIdx="3" presStyleCnt="4"/>
      <dgm:spPr/>
    </dgm:pt>
    <dgm:pt modelId="{3C305AB1-4CC5-4DAC-B3EE-571BCA3207D5}" type="pres">
      <dgm:prSet presAssocID="{6C570BE4-9862-4F1C-9190-30C8D758C97C}"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Scales of justice with solid fill"/>
        </a:ext>
      </dgm:extLst>
    </dgm:pt>
    <dgm:pt modelId="{E862F390-5560-41B6-8D9D-4435D6393E1D}" type="pres">
      <dgm:prSet presAssocID="{6C570BE4-9862-4F1C-9190-30C8D758C97C}" presName="spaceRect" presStyleCnt="0"/>
      <dgm:spPr/>
    </dgm:pt>
    <dgm:pt modelId="{5D4475CA-A72C-45A7-99C5-DC2A22BE0AD9}" type="pres">
      <dgm:prSet presAssocID="{6C570BE4-9862-4F1C-9190-30C8D758C97C}" presName="textRect" presStyleLbl="revTx" presStyleIdx="3" presStyleCnt="4">
        <dgm:presLayoutVars>
          <dgm:chMax val="1"/>
          <dgm:chPref val="1"/>
        </dgm:presLayoutVars>
      </dgm:prSet>
      <dgm:spPr/>
    </dgm:pt>
  </dgm:ptLst>
  <dgm:cxnLst>
    <dgm:cxn modelId="{9C457A0E-AB7F-4F8A-B7C1-2D6D3346C10F}" type="presOf" srcId="{2BC2A624-31A1-483E-A7AB-511E329A1C62}" destId="{0862863B-1E85-43E2-A214-4B94E88DE6E2}" srcOrd="0" destOrd="0" presId="urn:microsoft.com/office/officeart/2018/2/layout/IconCircleList"/>
    <dgm:cxn modelId="{F2A3C836-EB8E-4FC8-ABFB-AF395678101E}" type="presOf" srcId="{385A6ECA-5D6E-4195-9242-8622080C185A}" destId="{C9F0E6DC-CC3C-43E5-AD3C-5FDE850E394A}" srcOrd="0" destOrd="0" presId="urn:microsoft.com/office/officeart/2018/2/layout/IconCircleList"/>
    <dgm:cxn modelId="{7B09643A-B6C5-479A-B2E0-33C032A1FA25}" srcId="{05D4297B-6DC9-4D65-BB19-6098694A4896}" destId="{6C570BE4-9862-4F1C-9190-30C8D758C97C}" srcOrd="3" destOrd="0" parTransId="{3117A248-6DB7-400D-A6B1-E2D3FBB0C981}" sibTransId="{F76F3C85-CD3F-4917-9812-9A5FA425062D}"/>
    <dgm:cxn modelId="{5425B05E-E507-4DEB-A3A9-7DFD9AF4854D}" type="presOf" srcId="{6C570BE4-9862-4F1C-9190-30C8D758C97C}" destId="{5D4475CA-A72C-45A7-99C5-DC2A22BE0AD9}" srcOrd="0" destOrd="0" presId="urn:microsoft.com/office/officeart/2018/2/layout/IconCircleList"/>
    <dgm:cxn modelId="{5DEEB346-303A-40D3-B650-0B4751E03323}" srcId="{05D4297B-6DC9-4D65-BB19-6098694A4896}" destId="{FFC9C7F9-FF73-464C-99B1-4D12CE477DE8}" srcOrd="0" destOrd="0" parTransId="{F75F9161-6DAA-4285-B701-1E81333016C8}" sibTransId="{2D56F4FB-6893-48F6-8CC6-7EA9B8FA3B06}"/>
    <dgm:cxn modelId="{191BE158-BCE1-4298-BD3E-FD34FC3C62CC}" type="presOf" srcId="{55985B4C-494F-45FC-9FFD-67149699D2E4}" destId="{D7ACAFCF-62CC-4A5B-8E7D-CC5F83E00468}" srcOrd="0" destOrd="0" presId="urn:microsoft.com/office/officeart/2018/2/layout/IconCircleList"/>
    <dgm:cxn modelId="{2DC8967F-C300-45D1-9ED6-8AB2FB2AB899}" srcId="{05D4297B-6DC9-4D65-BB19-6098694A4896}" destId="{385A6ECA-5D6E-4195-9242-8622080C185A}" srcOrd="1" destOrd="0" parTransId="{2E76F26A-6413-4F5B-995D-6232A10BC805}" sibTransId="{2BC2A624-31A1-483E-A7AB-511E329A1C62}"/>
    <dgm:cxn modelId="{3A659A91-E63E-42F0-AB2D-2DC912E5F1D3}" type="presOf" srcId="{FFC9C7F9-FF73-464C-99B1-4D12CE477DE8}" destId="{966D9AAA-85BB-4686-BF43-430B9FAAF622}" srcOrd="0" destOrd="0" presId="urn:microsoft.com/office/officeart/2018/2/layout/IconCircleList"/>
    <dgm:cxn modelId="{D2CB5894-A8B8-4CE4-9EBC-15DA75AC4D1D}" type="presOf" srcId="{05D4297B-6DC9-4D65-BB19-6098694A4896}" destId="{948921A9-2F54-49F9-96D4-1D7B04D12EA6}" srcOrd="0" destOrd="0" presId="urn:microsoft.com/office/officeart/2018/2/layout/IconCircleList"/>
    <dgm:cxn modelId="{12BF9BBF-5E42-4DCA-94EC-EBA98C21D957}" type="presOf" srcId="{2D56F4FB-6893-48F6-8CC6-7EA9B8FA3B06}" destId="{9FE30C1C-EF98-45FA-B89B-D018ABE6FA0A}" srcOrd="0" destOrd="0" presId="urn:microsoft.com/office/officeart/2018/2/layout/IconCircleList"/>
    <dgm:cxn modelId="{98C1A1C6-1ECB-4359-8B89-FAB8411B8D54}" srcId="{05D4297B-6DC9-4D65-BB19-6098694A4896}" destId="{35F7675C-9E1F-4864-9FC6-D76775D6D86A}" srcOrd="2" destOrd="0" parTransId="{CBB737F4-E8A0-4750-B587-4371D9713FBB}" sibTransId="{55985B4C-494F-45FC-9FFD-67149699D2E4}"/>
    <dgm:cxn modelId="{363C29F5-37EA-47ED-A335-00B7045A6C8E}" type="presOf" srcId="{35F7675C-9E1F-4864-9FC6-D76775D6D86A}" destId="{455E86B0-B4E9-4D91-814F-261AA1CE28BF}" srcOrd="0" destOrd="0" presId="urn:microsoft.com/office/officeart/2018/2/layout/IconCircleList"/>
    <dgm:cxn modelId="{0E5A31F7-3BF0-4F2E-AC57-3BCF317D98E9}" type="presParOf" srcId="{948921A9-2F54-49F9-96D4-1D7B04D12EA6}" destId="{2773BF43-1EA6-4E67-97D8-88069FB665BB}" srcOrd="0" destOrd="0" presId="urn:microsoft.com/office/officeart/2018/2/layout/IconCircleList"/>
    <dgm:cxn modelId="{DDA06F58-4C5D-4A91-8D25-E62E5742376C}" type="presParOf" srcId="{2773BF43-1EA6-4E67-97D8-88069FB665BB}" destId="{50A7DAF0-87DA-4D19-B288-BA3B605A54C4}" srcOrd="0" destOrd="0" presId="urn:microsoft.com/office/officeart/2018/2/layout/IconCircleList"/>
    <dgm:cxn modelId="{189A34B2-D853-4740-A638-97A6B85A5C25}" type="presParOf" srcId="{50A7DAF0-87DA-4D19-B288-BA3B605A54C4}" destId="{ED3E2B9B-51B5-4C2E-8158-3854721477DC}" srcOrd="0" destOrd="0" presId="urn:microsoft.com/office/officeart/2018/2/layout/IconCircleList"/>
    <dgm:cxn modelId="{DC6E06E0-ED0C-4986-939C-891D6F5716C7}" type="presParOf" srcId="{50A7DAF0-87DA-4D19-B288-BA3B605A54C4}" destId="{EB359EE5-123D-4230-854E-87D45EC7B6DF}" srcOrd="1" destOrd="0" presId="urn:microsoft.com/office/officeart/2018/2/layout/IconCircleList"/>
    <dgm:cxn modelId="{FD2AB32A-6C13-497A-9243-E5E75BE3C2B5}" type="presParOf" srcId="{50A7DAF0-87DA-4D19-B288-BA3B605A54C4}" destId="{FCD1AA41-BE65-4D47-A0E1-893AFB8939FA}" srcOrd="2" destOrd="0" presId="urn:microsoft.com/office/officeart/2018/2/layout/IconCircleList"/>
    <dgm:cxn modelId="{FDBB7009-015B-4EA8-9E4C-2FB3B4509B61}" type="presParOf" srcId="{50A7DAF0-87DA-4D19-B288-BA3B605A54C4}" destId="{966D9AAA-85BB-4686-BF43-430B9FAAF622}" srcOrd="3" destOrd="0" presId="urn:microsoft.com/office/officeart/2018/2/layout/IconCircleList"/>
    <dgm:cxn modelId="{D8FBD8E6-6F44-4D4F-BBE1-5D75F97241F9}" type="presParOf" srcId="{2773BF43-1EA6-4E67-97D8-88069FB665BB}" destId="{9FE30C1C-EF98-45FA-B89B-D018ABE6FA0A}" srcOrd="1" destOrd="0" presId="urn:microsoft.com/office/officeart/2018/2/layout/IconCircleList"/>
    <dgm:cxn modelId="{C5E98A17-C3EE-40B8-AC64-6689A1577DF9}" type="presParOf" srcId="{2773BF43-1EA6-4E67-97D8-88069FB665BB}" destId="{25B68AE1-4D46-41A0-91EA-3BC2F24D2C4E}" srcOrd="2" destOrd="0" presId="urn:microsoft.com/office/officeart/2018/2/layout/IconCircleList"/>
    <dgm:cxn modelId="{1FADE31C-2E9E-4590-9340-C7C130848B98}" type="presParOf" srcId="{25B68AE1-4D46-41A0-91EA-3BC2F24D2C4E}" destId="{EE206297-9EA8-4578-9CAF-0BF2F4039293}" srcOrd="0" destOrd="0" presId="urn:microsoft.com/office/officeart/2018/2/layout/IconCircleList"/>
    <dgm:cxn modelId="{14B91D75-EE6F-4549-9421-FF4E135D2416}" type="presParOf" srcId="{25B68AE1-4D46-41A0-91EA-3BC2F24D2C4E}" destId="{AF2C111A-8F18-4D03-844B-B46791FEF2CA}" srcOrd="1" destOrd="0" presId="urn:microsoft.com/office/officeart/2018/2/layout/IconCircleList"/>
    <dgm:cxn modelId="{9D0BE7C9-7BC4-427A-933C-EF931A782CF0}" type="presParOf" srcId="{25B68AE1-4D46-41A0-91EA-3BC2F24D2C4E}" destId="{46D0A3BE-8664-42C2-A3B9-C2FE62ACC16E}" srcOrd="2" destOrd="0" presId="urn:microsoft.com/office/officeart/2018/2/layout/IconCircleList"/>
    <dgm:cxn modelId="{A1780FD6-8E77-46B1-9C08-B0CE5AEF2503}" type="presParOf" srcId="{25B68AE1-4D46-41A0-91EA-3BC2F24D2C4E}" destId="{C9F0E6DC-CC3C-43E5-AD3C-5FDE850E394A}" srcOrd="3" destOrd="0" presId="urn:microsoft.com/office/officeart/2018/2/layout/IconCircleList"/>
    <dgm:cxn modelId="{5DCB35F7-E5A2-411E-9894-DC16D0734E31}" type="presParOf" srcId="{2773BF43-1EA6-4E67-97D8-88069FB665BB}" destId="{0862863B-1E85-43E2-A214-4B94E88DE6E2}" srcOrd="3" destOrd="0" presId="urn:microsoft.com/office/officeart/2018/2/layout/IconCircleList"/>
    <dgm:cxn modelId="{8DD5BC25-0E11-4B2A-8BF1-EDDEED21B86E}" type="presParOf" srcId="{2773BF43-1EA6-4E67-97D8-88069FB665BB}" destId="{DE0CD6ED-75A0-465B-8C7B-74EE282A0308}" srcOrd="4" destOrd="0" presId="urn:microsoft.com/office/officeart/2018/2/layout/IconCircleList"/>
    <dgm:cxn modelId="{F6AC0A92-5772-4A20-AF6C-37FA422CA864}" type="presParOf" srcId="{DE0CD6ED-75A0-465B-8C7B-74EE282A0308}" destId="{6AA298BB-A627-45C7-B5A1-E098C338F35E}" srcOrd="0" destOrd="0" presId="urn:microsoft.com/office/officeart/2018/2/layout/IconCircleList"/>
    <dgm:cxn modelId="{800ABD61-20A5-4775-8796-41E18C09815E}" type="presParOf" srcId="{DE0CD6ED-75A0-465B-8C7B-74EE282A0308}" destId="{4A065579-5E8A-4F3F-8194-C4EB14CBDB17}" srcOrd="1" destOrd="0" presId="urn:microsoft.com/office/officeart/2018/2/layout/IconCircleList"/>
    <dgm:cxn modelId="{214C8003-9B64-46C9-ADB5-6D1F25D1560C}" type="presParOf" srcId="{DE0CD6ED-75A0-465B-8C7B-74EE282A0308}" destId="{2AAB64DA-2414-4839-80B1-11DA7EE92D35}" srcOrd="2" destOrd="0" presId="urn:microsoft.com/office/officeart/2018/2/layout/IconCircleList"/>
    <dgm:cxn modelId="{A17450E1-C3E0-4BEE-9B74-DB3F6BD70293}" type="presParOf" srcId="{DE0CD6ED-75A0-465B-8C7B-74EE282A0308}" destId="{455E86B0-B4E9-4D91-814F-261AA1CE28BF}" srcOrd="3" destOrd="0" presId="urn:microsoft.com/office/officeart/2018/2/layout/IconCircleList"/>
    <dgm:cxn modelId="{C5EF2D49-CBEC-44D1-AD3E-1D6D8700BFC9}" type="presParOf" srcId="{2773BF43-1EA6-4E67-97D8-88069FB665BB}" destId="{D7ACAFCF-62CC-4A5B-8E7D-CC5F83E00468}" srcOrd="5" destOrd="0" presId="urn:microsoft.com/office/officeart/2018/2/layout/IconCircleList"/>
    <dgm:cxn modelId="{E2F61F0C-5261-4168-9C05-23DBB327DC6B}" type="presParOf" srcId="{2773BF43-1EA6-4E67-97D8-88069FB665BB}" destId="{28BBA60B-E945-4DF9-82D8-9D530CDCF332}" srcOrd="6" destOrd="0" presId="urn:microsoft.com/office/officeart/2018/2/layout/IconCircleList"/>
    <dgm:cxn modelId="{17DD43D1-9944-4827-93FF-F9728D1A0A5E}" type="presParOf" srcId="{28BBA60B-E945-4DF9-82D8-9D530CDCF332}" destId="{46E1F754-399A-4D58-96CD-B44BB4B972DD}" srcOrd="0" destOrd="0" presId="urn:microsoft.com/office/officeart/2018/2/layout/IconCircleList"/>
    <dgm:cxn modelId="{580E9FF5-C65E-4EAC-8D42-02C39F0A40BE}" type="presParOf" srcId="{28BBA60B-E945-4DF9-82D8-9D530CDCF332}" destId="{3C305AB1-4CC5-4DAC-B3EE-571BCA3207D5}" srcOrd="1" destOrd="0" presId="urn:microsoft.com/office/officeart/2018/2/layout/IconCircleList"/>
    <dgm:cxn modelId="{26364DAC-B4A0-4268-9C2A-FDA3A8F6D39B}" type="presParOf" srcId="{28BBA60B-E945-4DF9-82D8-9D530CDCF332}" destId="{E862F390-5560-41B6-8D9D-4435D6393E1D}" srcOrd="2" destOrd="0" presId="urn:microsoft.com/office/officeart/2018/2/layout/IconCircleList"/>
    <dgm:cxn modelId="{518CE0ED-2E3C-4508-998B-FB16002976C5}" type="presParOf" srcId="{28BBA60B-E945-4DF9-82D8-9D530CDCF332}" destId="{5D4475CA-A72C-45A7-99C5-DC2A22BE0AD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E13DC7-4E32-4B2B-AFA7-0A1CF18DC18F}"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C8348F56-D6B1-46D9-9FA5-F2DB6181CA9C}">
      <dgm:prSet/>
      <dgm:spPr>
        <a:solidFill>
          <a:srgbClr val="C0504D"/>
        </a:solidFill>
      </dgm:spPr>
      <dgm:t>
        <a:bodyPr/>
        <a:lstStyle/>
        <a:p>
          <a:pPr>
            <a:defRPr cap="all"/>
          </a:pPr>
          <a:r>
            <a:rPr lang="en-US" b="1"/>
            <a:t>Strengthening trust</a:t>
          </a:r>
        </a:p>
      </dgm:t>
    </dgm:pt>
    <dgm:pt modelId="{4E0D65CF-C58B-48C2-B705-FA245166AA40}" type="parTrans" cxnId="{A9D5EFC9-8DF4-4213-8A95-7BCC6E635285}">
      <dgm:prSet/>
      <dgm:spPr/>
      <dgm:t>
        <a:bodyPr/>
        <a:lstStyle/>
        <a:p>
          <a:endParaRPr lang="en-US"/>
        </a:p>
      </dgm:t>
    </dgm:pt>
    <dgm:pt modelId="{5D210586-C0EB-4ABD-8F5E-85192BF6FA51}" type="sibTrans" cxnId="{A9D5EFC9-8DF4-4213-8A95-7BCC6E635285}">
      <dgm:prSet phldrT="01" phldr="0"/>
      <dgm:spPr/>
      <dgm:t>
        <a:bodyPr/>
        <a:lstStyle/>
        <a:p>
          <a:r>
            <a:rPr lang="en-US"/>
            <a:t>01</a:t>
          </a:r>
        </a:p>
      </dgm:t>
    </dgm:pt>
    <dgm:pt modelId="{1CEE297F-CBB5-4C69-AB25-8B62CD7906E4}">
      <dgm:prSet/>
      <dgm:spPr/>
      <dgm:t>
        <a:bodyPr/>
        <a:lstStyle/>
        <a:p>
          <a:pPr>
            <a:defRPr cap="all"/>
          </a:pPr>
          <a:r>
            <a:rPr lang="en-US" b="1"/>
            <a:t>Championing inclusivity</a:t>
          </a:r>
        </a:p>
      </dgm:t>
    </dgm:pt>
    <dgm:pt modelId="{18C589FE-A9F4-43F7-A037-F0DD0165719F}" type="parTrans" cxnId="{CAB5D8AF-4A3C-4B8D-BC4B-F4FACDE6978E}">
      <dgm:prSet/>
      <dgm:spPr/>
      <dgm:t>
        <a:bodyPr/>
        <a:lstStyle/>
        <a:p>
          <a:endParaRPr lang="en-US"/>
        </a:p>
      </dgm:t>
    </dgm:pt>
    <dgm:pt modelId="{61383E5E-28AB-492E-8DE2-9EA4FCC5E28E}" type="sibTrans" cxnId="{CAB5D8AF-4A3C-4B8D-BC4B-F4FACDE6978E}">
      <dgm:prSet phldrT="02" phldr="0"/>
      <dgm:spPr/>
      <dgm:t>
        <a:bodyPr/>
        <a:lstStyle/>
        <a:p>
          <a:r>
            <a:rPr lang="en-US"/>
            <a:t>02</a:t>
          </a:r>
        </a:p>
      </dgm:t>
    </dgm:pt>
    <dgm:pt modelId="{3B9EC7B8-D573-45F1-B25F-129AE372943C}">
      <dgm:prSet/>
      <dgm:spPr/>
      <dgm:t>
        <a:bodyPr/>
        <a:lstStyle/>
        <a:p>
          <a:pPr>
            <a:defRPr cap="all"/>
          </a:pPr>
          <a:r>
            <a:rPr lang="en-US" b="1"/>
            <a:t>Embracing innovation</a:t>
          </a:r>
        </a:p>
      </dgm:t>
    </dgm:pt>
    <dgm:pt modelId="{53043202-1E08-43D3-B434-4DDA644FD91F}" type="parTrans" cxnId="{462A1250-0D72-4E3E-BA78-5EC0AFACFED8}">
      <dgm:prSet/>
      <dgm:spPr/>
      <dgm:t>
        <a:bodyPr/>
        <a:lstStyle/>
        <a:p>
          <a:endParaRPr lang="en-US"/>
        </a:p>
      </dgm:t>
    </dgm:pt>
    <dgm:pt modelId="{D6DF96D2-5445-4510-B478-9819DEB2E74C}" type="sibTrans" cxnId="{462A1250-0D72-4E3E-BA78-5EC0AFACFED8}">
      <dgm:prSet phldrT="03" phldr="0"/>
      <dgm:spPr/>
      <dgm:t>
        <a:bodyPr/>
        <a:lstStyle/>
        <a:p>
          <a:r>
            <a:rPr lang="en-US"/>
            <a:t>03</a:t>
          </a:r>
        </a:p>
      </dgm:t>
    </dgm:pt>
    <dgm:pt modelId="{50CB286A-6D66-4851-A8CC-960A8D967692}" type="pres">
      <dgm:prSet presAssocID="{E7E13DC7-4E32-4B2B-AFA7-0A1CF18DC18F}" presName="Name0" presStyleCnt="0">
        <dgm:presLayoutVars>
          <dgm:animLvl val="lvl"/>
          <dgm:resizeHandles val="exact"/>
        </dgm:presLayoutVars>
      </dgm:prSet>
      <dgm:spPr/>
    </dgm:pt>
    <dgm:pt modelId="{3D4F8C1C-CE44-4F7B-BE4B-AB8068117CAC}" type="pres">
      <dgm:prSet presAssocID="{C8348F56-D6B1-46D9-9FA5-F2DB6181CA9C}" presName="compositeNode" presStyleCnt="0">
        <dgm:presLayoutVars>
          <dgm:bulletEnabled val="1"/>
        </dgm:presLayoutVars>
      </dgm:prSet>
      <dgm:spPr/>
    </dgm:pt>
    <dgm:pt modelId="{21A9A309-5F5D-4237-A00D-008F53DB708B}" type="pres">
      <dgm:prSet presAssocID="{C8348F56-D6B1-46D9-9FA5-F2DB6181CA9C}" presName="bgRect" presStyleLbl="alignNode1" presStyleIdx="0" presStyleCnt="3"/>
      <dgm:spPr/>
    </dgm:pt>
    <dgm:pt modelId="{A06FD61F-C89B-4362-BBA0-240F337384A9}" type="pres">
      <dgm:prSet presAssocID="{5D210586-C0EB-4ABD-8F5E-85192BF6FA51}" presName="sibTransNodeRect" presStyleLbl="alignNode1" presStyleIdx="0" presStyleCnt="3">
        <dgm:presLayoutVars>
          <dgm:chMax val="0"/>
          <dgm:bulletEnabled val="1"/>
        </dgm:presLayoutVars>
      </dgm:prSet>
      <dgm:spPr/>
    </dgm:pt>
    <dgm:pt modelId="{087AEA65-D1AB-4DE5-848A-A06D462E04D2}" type="pres">
      <dgm:prSet presAssocID="{C8348F56-D6B1-46D9-9FA5-F2DB6181CA9C}" presName="nodeRect" presStyleLbl="alignNode1" presStyleIdx="0" presStyleCnt="3">
        <dgm:presLayoutVars>
          <dgm:bulletEnabled val="1"/>
        </dgm:presLayoutVars>
      </dgm:prSet>
      <dgm:spPr/>
    </dgm:pt>
    <dgm:pt modelId="{515BAFBD-C202-4C58-8A28-D6610753E22A}" type="pres">
      <dgm:prSet presAssocID="{5D210586-C0EB-4ABD-8F5E-85192BF6FA51}" presName="sibTrans" presStyleCnt="0"/>
      <dgm:spPr/>
    </dgm:pt>
    <dgm:pt modelId="{F46207BF-187A-4143-BB2D-47CDA915B1A0}" type="pres">
      <dgm:prSet presAssocID="{1CEE297F-CBB5-4C69-AB25-8B62CD7906E4}" presName="compositeNode" presStyleCnt="0">
        <dgm:presLayoutVars>
          <dgm:bulletEnabled val="1"/>
        </dgm:presLayoutVars>
      </dgm:prSet>
      <dgm:spPr/>
    </dgm:pt>
    <dgm:pt modelId="{049BA729-D424-42F0-BCC9-1EA178C7B92E}" type="pres">
      <dgm:prSet presAssocID="{1CEE297F-CBB5-4C69-AB25-8B62CD7906E4}" presName="bgRect" presStyleLbl="alignNode1" presStyleIdx="1" presStyleCnt="3"/>
      <dgm:spPr/>
    </dgm:pt>
    <dgm:pt modelId="{E5FB219B-D95D-474D-BB83-61DF17BBF539}" type="pres">
      <dgm:prSet presAssocID="{61383E5E-28AB-492E-8DE2-9EA4FCC5E28E}" presName="sibTransNodeRect" presStyleLbl="alignNode1" presStyleIdx="1" presStyleCnt="3">
        <dgm:presLayoutVars>
          <dgm:chMax val="0"/>
          <dgm:bulletEnabled val="1"/>
        </dgm:presLayoutVars>
      </dgm:prSet>
      <dgm:spPr/>
    </dgm:pt>
    <dgm:pt modelId="{605C6421-7F7C-49DA-A565-7A58E27B1A0D}" type="pres">
      <dgm:prSet presAssocID="{1CEE297F-CBB5-4C69-AB25-8B62CD7906E4}" presName="nodeRect" presStyleLbl="alignNode1" presStyleIdx="1" presStyleCnt="3">
        <dgm:presLayoutVars>
          <dgm:bulletEnabled val="1"/>
        </dgm:presLayoutVars>
      </dgm:prSet>
      <dgm:spPr/>
    </dgm:pt>
    <dgm:pt modelId="{AA51B0FF-A39C-4FCC-BA9E-796D1D0EC4AA}" type="pres">
      <dgm:prSet presAssocID="{61383E5E-28AB-492E-8DE2-9EA4FCC5E28E}" presName="sibTrans" presStyleCnt="0"/>
      <dgm:spPr/>
    </dgm:pt>
    <dgm:pt modelId="{9C9E1066-9D8E-494D-A400-26210CB1526C}" type="pres">
      <dgm:prSet presAssocID="{3B9EC7B8-D573-45F1-B25F-129AE372943C}" presName="compositeNode" presStyleCnt="0">
        <dgm:presLayoutVars>
          <dgm:bulletEnabled val="1"/>
        </dgm:presLayoutVars>
      </dgm:prSet>
      <dgm:spPr/>
    </dgm:pt>
    <dgm:pt modelId="{4BEADEC6-255F-4AE7-9532-9272945F0E42}" type="pres">
      <dgm:prSet presAssocID="{3B9EC7B8-D573-45F1-B25F-129AE372943C}" presName="bgRect" presStyleLbl="alignNode1" presStyleIdx="2" presStyleCnt="3"/>
      <dgm:spPr/>
    </dgm:pt>
    <dgm:pt modelId="{54A3377C-84C6-4B02-B32F-111A08228840}" type="pres">
      <dgm:prSet presAssocID="{D6DF96D2-5445-4510-B478-9819DEB2E74C}" presName="sibTransNodeRect" presStyleLbl="alignNode1" presStyleIdx="2" presStyleCnt="3">
        <dgm:presLayoutVars>
          <dgm:chMax val="0"/>
          <dgm:bulletEnabled val="1"/>
        </dgm:presLayoutVars>
      </dgm:prSet>
      <dgm:spPr/>
    </dgm:pt>
    <dgm:pt modelId="{870FC0FF-71B1-4035-9D93-C34143F2769B}" type="pres">
      <dgm:prSet presAssocID="{3B9EC7B8-D573-45F1-B25F-129AE372943C}" presName="nodeRect" presStyleLbl="alignNode1" presStyleIdx="2" presStyleCnt="3">
        <dgm:presLayoutVars>
          <dgm:bulletEnabled val="1"/>
        </dgm:presLayoutVars>
      </dgm:prSet>
      <dgm:spPr/>
    </dgm:pt>
  </dgm:ptLst>
  <dgm:cxnLst>
    <dgm:cxn modelId="{F89C7E65-FC9D-446E-809D-3FF6FCEA224B}" type="presOf" srcId="{1CEE297F-CBB5-4C69-AB25-8B62CD7906E4}" destId="{605C6421-7F7C-49DA-A565-7A58E27B1A0D}" srcOrd="1" destOrd="0" presId="urn:microsoft.com/office/officeart/2016/7/layout/LinearBlockProcessNumbered"/>
    <dgm:cxn modelId="{462A1250-0D72-4E3E-BA78-5EC0AFACFED8}" srcId="{E7E13DC7-4E32-4B2B-AFA7-0A1CF18DC18F}" destId="{3B9EC7B8-D573-45F1-B25F-129AE372943C}" srcOrd="2" destOrd="0" parTransId="{53043202-1E08-43D3-B434-4DDA644FD91F}" sibTransId="{D6DF96D2-5445-4510-B478-9819DEB2E74C}"/>
    <dgm:cxn modelId="{85921B52-67AD-43C1-8CA7-389947C80091}" type="presOf" srcId="{3B9EC7B8-D573-45F1-B25F-129AE372943C}" destId="{870FC0FF-71B1-4035-9D93-C34143F2769B}" srcOrd="1" destOrd="0" presId="urn:microsoft.com/office/officeart/2016/7/layout/LinearBlockProcessNumbered"/>
    <dgm:cxn modelId="{9730F191-0084-4CF0-95BC-E9AB13EAA5F2}" type="presOf" srcId="{E7E13DC7-4E32-4B2B-AFA7-0A1CF18DC18F}" destId="{50CB286A-6D66-4851-A8CC-960A8D967692}" srcOrd="0" destOrd="0" presId="urn:microsoft.com/office/officeart/2016/7/layout/LinearBlockProcessNumbered"/>
    <dgm:cxn modelId="{49259CA0-63AB-47A6-9285-F42B46A583C3}" type="presOf" srcId="{C8348F56-D6B1-46D9-9FA5-F2DB6181CA9C}" destId="{21A9A309-5F5D-4237-A00D-008F53DB708B}" srcOrd="0" destOrd="0" presId="urn:microsoft.com/office/officeart/2016/7/layout/LinearBlockProcessNumbered"/>
    <dgm:cxn modelId="{AA50FDA6-2042-4204-A712-533EDCDECD12}" type="presOf" srcId="{C8348F56-D6B1-46D9-9FA5-F2DB6181CA9C}" destId="{087AEA65-D1AB-4DE5-848A-A06D462E04D2}" srcOrd="1" destOrd="0" presId="urn:microsoft.com/office/officeart/2016/7/layout/LinearBlockProcessNumbered"/>
    <dgm:cxn modelId="{AFA0FCAB-80E4-43D6-A837-AC5A97EF00B1}" type="presOf" srcId="{61383E5E-28AB-492E-8DE2-9EA4FCC5E28E}" destId="{E5FB219B-D95D-474D-BB83-61DF17BBF539}" srcOrd="0" destOrd="0" presId="urn:microsoft.com/office/officeart/2016/7/layout/LinearBlockProcessNumbered"/>
    <dgm:cxn modelId="{CAB5D8AF-4A3C-4B8D-BC4B-F4FACDE6978E}" srcId="{E7E13DC7-4E32-4B2B-AFA7-0A1CF18DC18F}" destId="{1CEE297F-CBB5-4C69-AB25-8B62CD7906E4}" srcOrd="1" destOrd="0" parTransId="{18C589FE-A9F4-43F7-A037-F0DD0165719F}" sibTransId="{61383E5E-28AB-492E-8DE2-9EA4FCC5E28E}"/>
    <dgm:cxn modelId="{559850BE-4A56-40E8-981E-071F87F2B529}" type="presOf" srcId="{5D210586-C0EB-4ABD-8F5E-85192BF6FA51}" destId="{A06FD61F-C89B-4362-BBA0-240F337384A9}" srcOrd="0" destOrd="0" presId="urn:microsoft.com/office/officeart/2016/7/layout/LinearBlockProcessNumbered"/>
    <dgm:cxn modelId="{A9D5EFC9-8DF4-4213-8A95-7BCC6E635285}" srcId="{E7E13DC7-4E32-4B2B-AFA7-0A1CF18DC18F}" destId="{C8348F56-D6B1-46D9-9FA5-F2DB6181CA9C}" srcOrd="0" destOrd="0" parTransId="{4E0D65CF-C58B-48C2-B705-FA245166AA40}" sibTransId="{5D210586-C0EB-4ABD-8F5E-85192BF6FA51}"/>
    <dgm:cxn modelId="{0303CBD4-364A-459F-B945-2D864A002E4E}" type="presOf" srcId="{D6DF96D2-5445-4510-B478-9819DEB2E74C}" destId="{54A3377C-84C6-4B02-B32F-111A08228840}" srcOrd="0" destOrd="0" presId="urn:microsoft.com/office/officeart/2016/7/layout/LinearBlockProcessNumbered"/>
    <dgm:cxn modelId="{7BDA01E5-D608-4AB7-961F-F0D9A4ED7C35}" type="presOf" srcId="{3B9EC7B8-D573-45F1-B25F-129AE372943C}" destId="{4BEADEC6-255F-4AE7-9532-9272945F0E42}" srcOrd="0" destOrd="0" presId="urn:microsoft.com/office/officeart/2016/7/layout/LinearBlockProcessNumbered"/>
    <dgm:cxn modelId="{D4F161E5-7218-4F23-9442-41CA1E8A5F21}" type="presOf" srcId="{1CEE297F-CBB5-4C69-AB25-8B62CD7906E4}" destId="{049BA729-D424-42F0-BCC9-1EA178C7B92E}" srcOrd="0" destOrd="0" presId="urn:microsoft.com/office/officeart/2016/7/layout/LinearBlockProcessNumbered"/>
    <dgm:cxn modelId="{F5A97F69-F8D3-4457-A4C5-6DFF909C65F0}" type="presParOf" srcId="{50CB286A-6D66-4851-A8CC-960A8D967692}" destId="{3D4F8C1C-CE44-4F7B-BE4B-AB8068117CAC}" srcOrd="0" destOrd="0" presId="urn:microsoft.com/office/officeart/2016/7/layout/LinearBlockProcessNumbered"/>
    <dgm:cxn modelId="{586035F7-5BC5-4D7E-8C9B-D27DEF1D273B}" type="presParOf" srcId="{3D4F8C1C-CE44-4F7B-BE4B-AB8068117CAC}" destId="{21A9A309-5F5D-4237-A00D-008F53DB708B}" srcOrd="0" destOrd="0" presId="urn:microsoft.com/office/officeart/2016/7/layout/LinearBlockProcessNumbered"/>
    <dgm:cxn modelId="{55332DA9-227C-484A-8FD7-06E1B20AAB3F}" type="presParOf" srcId="{3D4F8C1C-CE44-4F7B-BE4B-AB8068117CAC}" destId="{A06FD61F-C89B-4362-BBA0-240F337384A9}" srcOrd="1" destOrd="0" presId="urn:microsoft.com/office/officeart/2016/7/layout/LinearBlockProcessNumbered"/>
    <dgm:cxn modelId="{AB53EF23-111C-4E53-970B-93FC9710583C}" type="presParOf" srcId="{3D4F8C1C-CE44-4F7B-BE4B-AB8068117CAC}" destId="{087AEA65-D1AB-4DE5-848A-A06D462E04D2}" srcOrd="2" destOrd="0" presId="urn:microsoft.com/office/officeart/2016/7/layout/LinearBlockProcessNumbered"/>
    <dgm:cxn modelId="{9F7796C4-AE70-4282-A3CB-3D92367645DF}" type="presParOf" srcId="{50CB286A-6D66-4851-A8CC-960A8D967692}" destId="{515BAFBD-C202-4C58-8A28-D6610753E22A}" srcOrd="1" destOrd="0" presId="urn:microsoft.com/office/officeart/2016/7/layout/LinearBlockProcessNumbered"/>
    <dgm:cxn modelId="{FEBFA6EC-95CB-45EA-A099-EB4B0F6C28E0}" type="presParOf" srcId="{50CB286A-6D66-4851-A8CC-960A8D967692}" destId="{F46207BF-187A-4143-BB2D-47CDA915B1A0}" srcOrd="2" destOrd="0" presId="urn:microsoft.com/office/officeart/2016/7/layout/LinearBlockProcessNumbered"/>
    <dgm:cxn modelId="{A6327E50-385B-4166-9839-9AD73CA719CD}" type="presParOf" srcId="{F46207BF-187A-4143-BB2D-47CDA915B1A0}" destId="{049BA729-D424-42F0-BCC9-1EA178C7B92E}" srcOrd="0" destOrd="0" presId="urn:microsoft.com/office/officeart/2016/7/layout/LinearBlockProcessNumbered"/>
    <dgm:cxn modelId="{8DFCF055-EFD1-4C63-A0C2-AC0AE46F5618}" type="presParOf" srcId="{F46207BF-187A-4143-BB2D-47CDA915B1A0}" destId="{E5FB219B-D95D-474D-BB83-61DF17BBF539}" srcOrd="1" destOrd="0" presId="urn:microsoft.com/office/officeart/2016/7/layout/LinearBlockProcessNumbered"/>
    <dgm:cxn modelId="{4858367C-1B7C-466D-B56E-F32ED95603EE}" type="presParOf" srcId="{F46207BF-187A-4143-BB2D-47CDA915B1A0}" destId="{605C6421-7F7C-49DA-A565-7A58E27B1A0D}" srcOrd="2" destOrd="0" presId="urn:microsoft.com/office/officeart/2016/7/layout/LinearBlockProcessNumbered"/>
    <dgm:cxn modelId="{3BA7B663-AC14-4618-8617-48FCB13360EC}" type="presParOf" srcId="{50CB286A-6D66-4851-A8CC-960A8D967692}" destId="{AA51B0FF-A39C-4FCC-BA9E-796D1D0EC4AA}" srcOrd="3" destOrd="0" presId="urn:microsoft.com/office/officeart/2016/7/layout/LinearBlockProcessNumbered"/>
    <dgm:cxn modelId="{D112CE9D-5230-4098-BCF3-A0005880826A}" type="presParOf" srcId="{50CB286A-6D66-4851-A8CC-960A8D967692}" destId="{9C9E1066-9D8E-494D-A400-26210CB1526C}" srcOrd="4" destOrd="0" presId="urn:microsoft.com/office/officeart/2016/7/layout/LinearBlockProcessNumbered"/>
    <dgm:cxn modelId="{7A903C09-2FFE-42F2-81B6-D6BE9EEADFD1}" type="presParOf" srcId="{9C9E1066-9D8E-494D-A400-26210CB1526C}" destId="{4BEADEC6-255F-4AE7-9532-9272945F0E42}" srcOrd="0" destOrd="0" presId="urn:microsoft.com/office/officeart/2016/7/layout/LinearBlockProcessNumbered"/>
    <dgm:cxn modelId="{DC6E3013-E384-493F-844E-936F44888FB8}" type="presParOf" srcId="{9C9E1066-9D8E-494D-A400-26210CB1526C}" destId="{54A3377C-84C6-4B02-B32F-111A08228840}" srcOrd="1" destOrd="0" presId="urn:microsoft.com/office/officeart/2016/7/layout/LinearBlockProcessNumbered"/>
    <dgm:cxn modelId="{678AA1E5-7EC0-41B2-A760-51D05C576049}" type="presParOf" srcId="{9C9E1066-9D8E-494D-A400-26210CB1526C}" destId="{870FC0FF-71B1-4035-9D93-C34143F2769B}"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3231DD-6A66-4602-87E9-790AF79F31FA}"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6F0D3965-E836-41D4-A5F3-3D75944C3447}">
      <dgm:prSet/>
      <dgm:spPr/>
      <dgm:t>
        <a:bodyPr/>
        <a:lstStyle/>
        <a:p>
          <a:pPr>
            <a:defRPr cap="all"/>
          </a:pPr>
          <a:r>
            <a:rPr lang="en-GB" b="1"/>
            <a:t>Collaborative</a:t>
          </a:r>
          <a:endParaRPr lang="en-US" b="1"/>
        </a:p>
      </dgm:t>
    </dgm:pt>
    <dgm:pt modelId="{20CABE7E-7AE6-4163-9F7E-67446FB72B5D}" type="parTrans" cxnId="{F5AAEDA2-97BA-4C86-9F15-71CB29EBA6AD}">
      <dgm:prSet/>
      <dgm:spPr/>
      <dgm:t>
        <a:bodyPr/>
        <a:lstStyle/>
        <a:p>
          <a:endParaRPr lang="en-US" b="1"/>
        </a:p>
      </dgm:t>
    </dgm:pt>
    <dgm:pt modelId="{6057E6EB-847E-465A-A1A0-0D591165A217}" type="sibTrans" cxnId="{F5AAEDA2-97BA-4C86-9F15-71CB29EBA6AD}">
      <dgm:prSet/>
      <dgm:spPr/>
      <dgm:t>
        <a:bodyPr/>
        <a:lstStyle/>
        <a:p>
          <a:endParaRPr lang="en-US" b="1"/>
        </a:p>
      </dgm:t>
    </dgm:pt>
    <dgm:pt modelId="{BD36C8BE-D409-4871-A7A9-ECB083F3FB82}">
      <dgm:prSet/>
      <dgm:spPr/>
      <dgm:t>
        <a:bodyPr/>
        <a:lstStyle/>
        <a:p>
          <a:pPr>
            <a:defRPr cap="all"/>
          </a:pPr>
          <a:r>
            <a:rPr lang="en-GB" b="1"/>
            <a:t>Influential</a:t>
          </a:r>
          <a:endParaRPr lang="en-US" b="1"/>
        </a:p>
      </dgm:t>
    </dgm:pt>
    <dgm:pt modelId="{090670C9-37D5-4637-8366-6C3A5FF0F0ED}" type="parTrans" cxnId="{38C49936-2CD4-4927-9961-F42FEB4E160E}">
      <dgm:prSet/>
      <dgm:spPr/>
      <dgm:t>
        <a:bodyPr/>
        <a:lstStyle/>
        <a:p>
          <a:endParaRPr lang="en-US" b="1"/>
        </a:p>
      </dgm:t>
    </dgm:pt>
    <dgm:pt modelId="{A10D60BF-7077-42E2-A7A2-AA4513A0A759}" type="sibTrans" cxnId="{38C49936-2CD4-4927-9961-F42FEB4E160E}">
      <dgm:prSet/>
      <dgm:spPr/>
      <dgm:t>
        <a:bodyPr/>
        <a:lstStyle/>
        <a:p>
          <a:endParaRPr lang="en-US" b="1"/>
        </a:p>
      </dgm:t>
    </dgm:pt>
    <dgm:pt modelId="{B88144FB-9444-4074-AE8A-3EBDEBB021F2}">
      <dgm:prSet/>
      <dgm:spPr/>
      <dgm:t>
        <a:bodyPr/>
        <a:lstStyle/>
        <a:p>
          <a:pPr>
            <a:defRPr cap="all"/>
          </a:pPr>
          <a:r>
            <a:rPr lang="en-GB" b="1"/>
            <a:t>Respectful</a:t>
          </a:r>
          <a:endParaRPr lang="en-US" b="1"/>
        </a:p>
      </dgm:t>
    </dgm:pt>
    <dgm:pt modelId="{8DAE392A-D047-416D-A35E-21DFF1591FB3}" type="parTrans" cxnId="{DD6EC010-C2E4-4B46-9EF5-F76453F3D02D}">
      <dgm:prSet/>
      <dgm:spPr/>
      <dgm:t>
        <a:bodyPr/>
        <a:lstStyle/>
        <a:p>
          <a:endParaRPr lang="en-US" b="1"/>
        </a:p>
      </dgm:t>
    </dgm:pt>
    <dgm:pt modelId="{AFA58F0C-75A3-4B89-82FD-40FD07DFB2BA}" type="sibTrans" cxnId="{DD6EC010-C2E4-4B46-9EF5-F76453F3D02D}">
      <dgm:prSet/>
      <dgm:spPr/>
      <dgm:t>
        <a:bodyPr/>
        <a:lstStyle/>
        <a:p>
          <a:endParaRPr lang="en-US" b="1"/>
        </a:p>
      </dgm:t>
    </dgm:pt>
    <dgm:pt modelId="{56CAF00F-FEFE-42EB-8074-9DFAC0FFDF66}">
      <dgm:prSet/>
      <dgm:spPr/>
      <dgm:t>
        <a:bodyPr/>
        <a:lstStyle/>
        <a:p>
          <a:pPr>
            <a:defRPr cap="all"/>
          </a:pPr>
          <a:r>
            <a:rPr lang="en-GB" b="1"/>
            <a:t>Evidence-informed</a:t>
          </a:r>
          <a:endParaRPr lang="en-US" b="1"/>
        </a:p>
      </dgm:t>
    </dgm:pt>
    <dgm:pt modelId="{1125EA7E-9259-4C1A-AB05-5535354D9D71}" type="parTrans" cxnId="{226646DB-9A56-4742-A6FD-A4BB32C8C0D2}">
      <dgm:prSet/>
      <dgm:spPr/>
      <dgm:t>
        <a:bodyPr/>
        <a:lstStyle/>
        <a:p>
          <a:endParaRPr lang="en-US" b="1"/>
        </a:p>
      </dgm:t>
    </dgm:pt>
    <dgm:pt modelId="{72EB6936-84B7-46CC-B9B8-12D5C62BF1F8}" type="sibTrans" cxnId="{226646DB-9A56-4742-A6FD-A4BB32C8C0D2}">
      <dgm:prSet/>
      <dgm:spPr/>
      <dgm:t>
        <a:bodyPr/>
        <a:lstStyle/>
        <a:p>
          <a:endParaRPr lang="en-US" b="1"/>
        </a:p>
      </dgm:t>
    </dgm:pt>
    <dgm:pt modelId="{465D5B2B-292B-43EF-B37F-E0392F0D74FD}" type="pres">
      <dgm:prSet presAssocID="{403231DD-6A66-4602-87E9-790AF79F31FA}" presName="Name0" presStyleCnt="0">
        <dgm:presLayoutVars>
          <dgm:dir/>
          <dgm:animLvl val="lvl"/>
          <dgm:resizeHandles val="exact"/>
        </dgm:presLayoutVars>
      </dgm:prSet>
      <dgm:spPr/>
    </dgm:pt>
    <dgm:pt modelId="{73B829C4-ED58-4D92-9833-F2EA2A5C6205}" type="pres">
      <dgm:prSet presAssocID="{6F0D3965-E836-41D4-A5F3-3D75944C3447}" presName="linNode" presStyleCnt="0"/>
      <dgm:spPr/>
    </dgm:pt>
    <dgm:pt modelId="{5F5A3189-6189-4272-827C-8BBA78EC1B32}" type="pres">
      <dgm:prSet presAssocID="{6F0D3965-E836-41D4-A5F3-3D75944C3447}" presName="parentText" presStyleLbl="node1" presStyleIdx="0" presStyleCnt="4">
        <dgm:presLayoutVars>
          <dgm:chMax val="1"/>
          <dgm:bulletEnabled val="1"/>
        </dgm:presLayoutVars>
      </dgm:prSet>
      <dgm:spPr/>
    </dgm:pt>
    <dgm:pt modelId="{6212CF54-20B3-48D2-8963-E832F3E3307F}" type="pres">
      <dgm:prSet presAssocID="{6057E6EB-847E-465A-A1A0-0D591165A217}" presName="sp" presStyleCnt="0"/>
      <dgm:spPr/>
    </dgm:pt>
    <dgm:pt modelId="{9F0482AA-A178-4B8F-B68B-344EEE853BE8}" type="pres">
      <dgm:prSet presAssocID="{BD36C8BE-D409-4871-A7A9-ECB083F3FB82}" presName="linNode" presStyleCnt="0"/>
      <dgm:spPr/>
    </dgm:pt>
    <dgm:pt modelId="{1911F5E9-9503-4023-B6EE-84847831F038}" type="pres">
      <dgm:prSet presAssocID="{BD36C8BE-D409-4871-A7A9-ECB083F3FB82}" presName="parentText" presStyleLbl="node1" presStyleIdx="1" presStyleCnt="4">
        <dgm:presLayoutVars>
          <dgm:chMax val="1"/>
          <dgm:bulletEnabled val="1"/>
        </dgm:presLayoutVars>
      </dgm:prSet>
      <dgm:spPr/>
    </dgm:pt>
    <dgm:pt modelId="{34A13AB6-B5E8-45F5-A12D-2F2FC23264CD}" type="pres">
      <dgm:prSet presAssocID="{A10D60BF-7077-42E2-A7A2-AA4513A0A759}" presName="sp" presStyleCnt="0"/>
      <dgm:spPr/>
    </dgm:pt>
    <dgm:pt modelId="{2F5368EE-7831-4CD0-9DBD-4E8C17B303A0}" type="pres">
      <dgm:prSet presAssocID="{B88144FB-9444-4074-AE8A-3EBDEBB021F2}" presName="linNode" presStyleCnt="0"/>
      <dgm:spPr/>
    </dgm:pt>
    <dgm:pt modelId="{7DEC2DDB-EC40-4848-9232-A62577BACE24}" type="pres">
      <dgm:prSet presAssocID="{B88144FB-9444-4074-AE8A-3EBDEBB021F2}" presName="parentText" presStyleLbl="node1" presStyleIdx="2" presStyleCnt="4">
        <dgm:presLayoutVars>
          <dgm:chMax val="1"/>
          <dgm:bulletEnabled val="1"/>
        </dgm:presLayoutVars>
      </dgm:prSet>
      <dgm:spPr/>
    </dgm:pt>
    <dgm:pt modelId="{78156C4E-9117-4E3D-93AD-204D2DD74ED4}" type="pres">
      <dgm:prSet presAssocID="{AFA58F0C-75A3-4B89-82FD-40FD07DFB2BA}" presName="sp" presStyleCnt="0"/>
      <dgm:spPr/>
    </dgm:pt>
    <dgm:pt modelId="{23B4F648-FD3F-4529-B133-74C4C2FB61F3}" type="pres">
      <dgm:prSet presAssocID="{56CAF00F-FEFE-42EB-8074-9DFAC0FFDF66}" presName="linNode" presStyleCnt="0"/>
      <dgm:spPr/>
    </dgm:pt>
    <dgm:pt modelId="{98351BAC-4D0D-45D8-A708-B58D0E1D67A4}" type="pres">
      <dgm:prSet presAssocID="{56CAF00F-FEFE-42EB-8074-9DFAC0FFDF66}" presName="parentText" presStyleLbl="node1" presStyleIdx="3" presStyleCnt="4">
        <dgm:presLayoutVars>
          <dgm:chMax val="1"/>
          <dgm:bulletEnabled val="1"/>
        </dgm:presLayoutVars>
      </dgm:prSet>
      <dgm:spPr/>
    </dgm:pt>
  </dgm:ptLst>
  <dgm:cxnLst>
    <dgm:cxn modelId="{DD6EC010-C2E4-4B46-9EF5-F76453F3D02D}" srcId="{403231DD-6A66-4602-87E9-790AF79F31FA}" destId="{B88144FB-9444-4074-AE8A-3EBDEBB021F2}" srcOrd="2" destOrd="0" parTransId="{8DAE392A-D047-416D-A35E-21DFF1591FB3}" sibTransId="{AFA58F0C-75A3-4B89-82FD-40FD07DFB2BA}"/>
    <dgm:cxn modelId="{46154F18-AD87-47A2-AFD7-D298652294B1}" type="presOf" srcId="{B88144FB-9444-4074-AE8A-3EBDEBB021F2}" destId="{7DEC2DDB-EC40-4848-9232-A62577BACE24}" srcOrd="0" destOrd="0" presId="urn:microsoft.com/office/officeart/2005/8/layout/vList5"/>
    <dgm:cxn modelId="{5352BA23-2711-41EF-AB43-BB127C829137}" type="presOf" srcId="{6F0D3965-E836-41D4-A5F3-3D75944C3447}" destId="{5F5A3189-6189-4272-827C-8BBA78EC1B32}" srcOrd="0" destOrd="0" presId="urn:microsoft.com/office/officeart/2005/8/layout/vList5"/>
    <dgm:cxn modelId="{6A5DCC2A-90AF-40DE-9099-3B16107B2DE2}" type="presOf" srcId="{403231DD-6A66-4602-87E9-790AF79F31FA}" destId="{465D5B2B-292B-43EF-B37F-E0392F0D74FD}" srcOrd="0" destOrd="0" presId="urn:microsoft.com/office/officeart/2005/8/layout/vList5"/>
    <dgm:cxn modelId="{38C49936-2CD4-4927-9961-F42FEB4E160E}" srcId="{403231DD-6A66-4602-87E9-790AF79F31FA}" destId="{BD36C8BE-D409-4871-A7A9-ECB083F3FB82}" srcOrd="1" destOrd="0" parTransId="{090670C9-37D5-4637-8366-6C3A5FF0F0ED}" sibTransId="{A10D60BF-7077-42E2-A7A2-AA4513A0A759}"/>
    <dgm:cxn modelId="{64A3F47D-C367-445C-80BE-9235EE7C3C7E}" type="presOf" srcId="{BD36C8BE-D409-4871-A7A9-ECB083F3FB82}" destId="{1911F5E9-9503-4023-B6EE-84847831F038}" srcOrd="0" destOrd="0" presId="urn:microsoft.com/office/officeart/2005/8/layout/vList5"/>
    <dgm:cxn modelId="{F5AAEDA2-97BA-4C86-9F15-71CB29EBA6AD}" srcId="{403231DD-6A66-4602-87E9-790AF79F31FA}" destId="{6F0D3965-E836-41D4-A5F3-3D75944C3447}" srcOrd="0" destOrd="0" parTransId="{20CABE7E-7AE6-4163-9F7E-67446FB72B5D}" sibTransId="{6057E6EB-847E-465A-A1A0-0D591165A217}"/>
    <dgm:cxn modelId="{226646DB-9A56-4742-A6FD-A4BB32C8C0D2}" srcId="{403231DD-6A66-4602-87E9-790AF79F31FA}" destId="{56CAF00F-FEFE-42EB-8074-9DFAC0FFDF66}" srcOrd="3" destOrd="0" parTransId="{1125EA7E-9259-4C1A-AB05-5535354D9D71}" sibTransId="{72EB6936-84B7-46CC-B9B8-12D5C62BF1F8}"/>
    <dgm:cxn modelId="{00D9B9F0-429B-4104-ABAC-58FB81DD07EA}" type="presOf" srcId="{56CAF00F-FEFE-42EB-8074-9DFAC0FFDF66}" destId="{98351BAC-4D0D-45D8-A708-B58D0E1D67A4}" srcOrd="0" destOrd="0" presId="urn:microsoft.com/office/officeart/2005/8/layout/vList5"/>
    <dgm:cxn modelId="{E3829A82-F1E2-4EB5-822F-6E01C196700D}" type="presParOf" srcId="{465D5B2B-292B-43EF-B37F-E0392F0D74FD}" destId="{73B829C4-ED58-4D92-9833-F2EA2A5C6205}" srcOrd="0" destOrd="0" presId="urn:microsoft.com/office/officeart/2005/8/layout/vList5"/>
    <dgm:cxn modelId="{13A27EB0-ED01-4B65-9852-1CDDFA4C3D0D}" type="presParOf" srcId="{73B829C4-ED58-4D92-9833-F2EA2A5C6205}" destId="{5F5A3189-6189-4272-827C-8BBA78EC1B32}" srcOrd="0" destOrd="0" presId="urn:microsoft.com/office/officeart/2005/8/layout/vList5"/>
    <dgm:cxn modelId="{AF14066D-9E69-4233-8B32-8247694E411A}" type="presParOf" srcId="{465D5B2B-292B-43EF-B37F-E0392F0D74FD}" destId="{6212CF54-20B3-48D2-8963-E832F3E3307F}" srcOrd="1" destOrd="0" presId="urn:microsoft.com/office/officeart/2005/8/layout/vList5"/>
    <dgm:cxn modelId="{77E3B142-B15A-4B25-A47D-2A26149BBCAB}" type="presParOf" srcId="{465D5B2B-292B-43EF-B37F-E0392F0D74FD}" destId="{9F0482AA-A178-4B8F-B68B-344EEE853BE8}" srcOrd="2" destOrd="0" presId="urn:microsoft.com/office/officeart/2005/8/layout/vList5"/>
    <dgm:cxn modelId="{0E640999-F215-47C5-8669-26E966015D5F}" type="presParOf" srcId="{9F0482AA-A178-4B8F-B68B-344EEE853BE8}" destId="{1911F5E9-9503-4023-B6EE-84847831F038}" srcOrd="0" destOrd="0" presId="urn:microsoft.com/office/officeart/2005/8/layout/vList5"/>
    <dgm:cxn modelId="{B29A856B-25E8-4DE9-B7A8-18D2F67B04A8}" type="presParOf" srcId="{465D5B2B-292B-43EF-B37F-E0392F0D74FD}" destId="{34A13AB6-B5E8-45F5-A12D-2F2FC23264CD}" srcOrd="3" destOrd="0" presId="urn:microsoft.com/office/officeart/2005/8/layout/vList5"/>
    <dgm:cxn modelId="{72F84FE8-8B57-4551-A610-1B9D145920BE}" type="presParOf" srcId="{465D5B2B-292B-43EF-B37F-E0392F0D74FD}" destId="{2F5368EE-7831-4CD0-9DBD-4E8C17B303A0}" srcOrd="4" destOrd="0" presId="urn:microsoft.com/office/officeart/2005/8/layout/vList5"/>
    <dgm:cxn modelId="{086B8F7C-7C5E-47D7-9A8C-63E5102A0F62}" type="presParOf" srcId="{2F5368EE-7831-4CD0-9DBD-4E8C17B303A0}" destId="{7DEC2DDB-EC40-4848-9232-A62577BACE24}" srcOrd="0" destOrd="0" presId="urn:microsoft.com/office/officeart/2005/8/layout/vList5"/>
    <dgm:cxn modelId="{4A513198-1157-4DD3-A5BB-F33B88C59211}" type="presParOf" srcId="{465D5B2B-292B-43EF-B37F-E0392F0D74FD}" destId="{78156C4E-9117-4E3D-93AD-204D2DD74ED4}" srcOrd="5" destOrd="0" presId="urn:microsoft.com/office/officeart/2005/8/layout/vList5"/>
    <dgm:cxn modelId="{C04B7408-D2D1-4D1B-8E95-EBC985E6AE6D}" type="presParOf" srcId="{465D5B2B-292B-43EF-B37F-E0392F0D74FD}" destId="{23B4F648-FD3F-4529-B133-74C4C2FB61F3}" srcOrd="6" destOrd="0" presId="urn:microsoft.com/office/officeart/2005/8/layout/vList5"/>
    <dgm:cxn modelId="{D55FD78F-FE5A-43C7-AC4E-03BEC2F7275E}" type="presParOf" srcId="{23B4F648-FD3F-4529-B133-74C4C2FB61F3}" destId="{98351BAC-4D0D-45D8-A708-B58D0E1D67A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3BEEE32-7F89-4C05-908C-77D4C725474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CDE3F49-19CC-4B43-8A2B-7461364F27CA}">
      <dgm:prSet custT="1"/>
      <dgm:spPr/>
      <dgm:t>
        <a:bodyPr/>
        <a:lstStyle/>
        <a:p>
          <a:r>
            <a:rPr lang="en-US" sz="2400" b="1" i="0" baseline="0">
              <a:solidFill>
                <a:srgbClr val="002060"/>
              </a:solidFill>
              <a:latin typeface="Arial" panose="020B0604020202020204" pitchFamily="34" charset="0"/>
              <a:cs typeface="Arial" panose="020B0604020202020204" pitchFamily="34" charset="0"/>
            </a:rPr>
            <a:t>Set up </a:t>
          </a:r>
          <a:r>
            <a:rPr lang="en-US" sz="2400" b="1">
              <a:solidFill>
                <a:srgbClr val="002060"/>
              </a:solidFill>
              <a:latin typeface="Arial" panose="020B0604020202020204" pitchFamily="34" charset="0"/>
              <a:cs typeface="Arial" panose="020B0604020202020204" pitchFamily="34" charset="0"/>
            </a:rPr>
            <a:t>Patient Involvement Forum in 2021</a:t>
          </a:r>
        </a:p>
      </dgm:t>
    </dgm:pt>
    <dgm:pt modelId="{8113F7A1-62BF-4674-823E-8D8F70CE99DD}" type="parTrans" cxnId="{6F93E45F-E53A-4AEA-81DA-55F559D97BEE}">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55CCC845-696B-48EC-BBC0-F9EABEA9452C}" type="sibTrans" cxnId="{6F93E45F-E53A-4AEA-81DA-55F559D97BEE}">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0362CC20-55F0-4F22-AF9B-DF802E38D13A}">
      <dgm:prSet custT="1"/>
      <dgm:spPr/>
      <dgm:t>
        <a:bodyPr/>
        <a:lstStyle/>
        <a:p>
          <a:r>
            <a:rPr lang="en-US" sz="2400" b="1" i="0" baseline="0">
              <a:solidFill>
                <a:srgbClr val="002060"/>
              </a:solidFill>
              <a:latin typeface="Arial" panose="020B0604020202020204" pitchFamily="34" charset="0"/>
              <a:cs typeface="Arial" panose="020B0604020202020204" pitchFamily="34" charset="0"/>
            </a:rPr>
            <a:t>34 members with diverse backgrounds</a:t>
          </a:r>
          <a:endParaRPr lang="en-US" sz="2400" b="1">
            <a:solidFill>
              <a:srgbClr val="002060"/>
            </a:solidFill>
            <a:latin typeface="Arial" panose="020B0604020202020204" pitchFamily="34" charset="0"/>
            <a:cs typeface="Arial" panose="020B0604020202020204" pitchFamily="34" charset="0"/>
          </a:endParaRPr>
        </a:p>
      </dgm:t>
    </dgm:pt>
    <dgm:pt modelId="{B4F8C795-C893-4CE9-BE61-B788389EE425}" type="parTrans" cxnId="{4B9CC325-E7F5-4DF4-9A69-D68169019B7B}">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9A3CC41C-0948-4498-B595-4D7F5B1CC82E}" type="sibTrans" cxnId="{4B9CC325-E7F5-4DF4-9A69-D68169019B7B}">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66EEADBA-2E37-40F3-A88F-208FBDB08F34}">
      <dgm:prSet custT="1"/>
      <dgm:spPr/>
      <dgm:t>
        <a:bodyPr/>
        <a:lstStyle/>
        <a:p>
          <a:r>
            <a:rPr lang="en-US" sz="2400" b="1" i="0" baseline="0">
              <a:solidFill>
                <a:srgbClr val="002060"/>
              </a:solidFill>
              <a:latin typeface="Arial" panose="020B0604020202020204" pitchFamily="34" charset="0"/>
              <a:cs typeface="Arial" panose="020B0604020202020204" pitchFamily="34" charset="0"/>
            </a:rPr>
            <a:t>Workshops, focus groups, consultations, surveys</a:t>
          </a:r>
          <a:endParaRPr lang="en-US" sz="2400" b="1">
            <a:solidFill>
              <a:srgbClr val="002060"/>
            </a:solidFill>
            <a:latin typeface="Arial" panose="020B0604020202020204" pitchFamily="34" charset="0"/>
            <a:cs typeface="Arial" panose="020B0604020202020204" pitchFamily="34" charset="0"/>
          </a:endParaRPr>
        </a:p>
      </dgm:t>
    </dgm:pt>
    <dgm:pt modelId="{F27D778D-79DA-4BE4-A4B4-EA9050DD8E3A}" type="parTrans" cxnId="{997C1058-F4FF-4421-A4D2-F6C1F761200B}">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3D386EA4-91B7-4FF4-A269-778BB020B63D}" type="sibTrans" cxnId="{997C1058-F4FF-4421-A4D2-F6C1F761200B}">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ED915807-B98A-4B77-8E81-154907BD83CE}">
      <dgm:prSet custT="1"/>
      <dgm:spPr/>
      <dgm:t>
        <a:bodyPr/>
        <a:lstStyle/>
        <a:p>
          <a:r>
            <a:rPr lang="en-US" sz="2400" b="1" i="0" baseline="0" dirty="0">
              <a:solidFill>
                <a:srgbClr val="002060"/>
              </a:solidFill>
              <a:latin typeface="Arial" panose="020B0604020202020204" pitchFamily="34" charset="0"/>
              <a:cs typeface="Arial" panose="020B0604020202020204" pitchFamily="34" charset="0"/>
            </a:rPr>
            <a:t>Pro</a:t>
          </a:r>
          <a:r>
            <a:rPr lang="en-US" sz="2400" b="1" dirty="0">
              <a:solidFill>
                <a:srgbClr val="002060"/>
              </a:solidFill>
              <a:latin typeface="Arial" panose="020B0604020202020204" pitchFamily="34" charset="0"/>
              <a:cs typeface="Arial" panose="020B0604020202020204" pitchFamily="34" charset="0"/>
            </a:rPr>
            <a:t>jects: </a:t>
          </a:r>
          <a:r>
            <a:rPr lang="en-US" sz="2400" b="1" i="0" baseline="0" dirty="0">
              <a:solidFill>
                <a:srgbClr val="002060"/>
              </a:solidFill>
              <a:latin typeface="Arial" panose="020B0604020202020204" pitchFamily="34" charset="0"/>
              <a:cs typeface="Arial" panose="020B0604020202020204" pitchFamily="34" charset="0"/>
            </a:rPr>
            <a:t>fitness to practise guidance, policy development, osteopathic education</a:t>
          </a:r>
          <a:endParaRPr lang="en-US" sz="2400" b="1" dirty="0">
            <a:solidFill>
              <a:srgbClr val="002060"/>
            </a:solidFill>
            <a:latin typeface="Arial" panose="020B0604020202020204" pitchFamily="34" charset="0"/>
            <a:cs typeface="Arial" panose="020B0604020202020204" pitchFamily="34" charset="0"/>
          </a:endParaRPr>
        </a:p>
      </dgm:t>
    </dgm:pt>
    <dgm:pt modelId="{670D480C-04E1-43E3-BF16-0E8289FD211A}" type="parTrans" cxnId="{9F28AEF7-F85A-4FC8-917F-94DB13E88608}">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DC793A41-03B2-4C35-B332-D6B98E9DECA3}" type="sibTrans" cxnId="{9F28AEF7-F85A-4FC8-917F-94DB13E88608}">
      <dgm:prSet/>
      <dgm:spPr/>
      <dgm:t>
        <a:bodyPr/>
        <a:lstStyle/>
        <a:p>
          <a:endParaRPr lang="en-US" sz="2400" b="1">
            <a:solidFill>
              <a:srgbClr val="002060"/>
            </a:solidFill>
            <a:latin typeface="Arial" panose="020B0604020202020204" pitchFamily="34" charset="0"/>
            <a:cs typeface="Arial" panose="020B0604020202020204" pitchFamily="34" charset="0"/>
          </a:endParaRPr>
        </a:p>
      </dgm:t>
    </dgm:pt>
    <dgm:pt modelId="{417F8ADD-8D5F-4706-BA23-7336E9B3857F}" type="pres">
      <dgm:prSet presAssocID="{93BEEE32-7F89-4C05-908C-77D4C7254741}" presName="vert0" presStyleCnt="0">
        <dgm:presLayoutVars>
          <dgm:dir/>
          <dgm:animOne val="branch"/>
          <dgm:animLvl val="lvl"/>
        </dgm:presLayoutVars>
      </dgm:prSet>
      <dgm:spPr/>
    </dgm:pt>
    <dgm:pt modelId="{FD5AEFC2-C2A6-4E60-8CE7-25E8E53E3C70}" type="pres">
      <dgm:prSet presAssocID="{2CDE3F49-19CC-4B43-8A2B-7461364F27CA}" presName="thickLine" presStyleLbl="alignNode1" presStyleIdx="0" presStyleCnt="4"/>
      <dgm:spPr/>
    </dgm:pt>
    <dgm:pt modelId="{C95C0C23-5E8D-48B9-9B51-77DD00B89D53}" type="pres">
      <dgm:prSet presAssocID="{2CDE3F49-19CC-4B43-8A2B-7461364F27CA}" presName="horz1" presStyleCnt="0"/>
      <dgm:spPr/>
    </dgm:pt>
    <dgm:pt modelId="{D683B666-6C7B-408D-B827-A63CDFF7F16A}" type="pres">
      <dgm:prSet presAssocID="{2CDE3F49-19CC-4B43-8A2B-7461364F27CA}" presName="tx1" presStyleLbl="revTx" presStyleIdx="0" presStyleCnt="4"/>
      <dgm:spPr/>
    </dgm:pt>
    <dgm:pt modelId="{96E21DCB-EBC6-43DC-B3CB-6F793D9B53D0}" type="pres">
      <dgm:prSet presAssocID="{2CDE3F49-19CC-4B43-8A2B-7461364F27CA}" presName="vert1" presStyleCnt="0"/>
      <dgm:spPr/>
    </dgm:pt>
    <dgm:pt modelId="{83FC5A92-4246-4F02-8115-BB7EEB91195D}" type="pres">
      <dgm:prSet presAssocID="{0362CC20-55F0-4F22-AF9B-DF802E38D13A}" presName="thickLine" presStyleLbl="alignNode1" presStyleIdx="1" presStyleCnt="4"/>
      <dgm:spPr/>
    </dgm:pt>
    <dgm:pt modelId="{A2D99CEC-C0E9-4B25-B931-8DECFBBDEF2C}" type="pres">
      <dgm:prSet presAssocID="{0362CC20-55F0-4F22-AF9B-DF802E38D13A}" presName="horz1" presStyleCnt="0"/>
      <dgm:spPr/>
    </dgm:pt>
    <dgm:pt modelId="{2BFC7473-5B42-41CE-A916-39D7A4DA3E85}" type="pres">
      <dgm:prSet presAssocID="{0362CC20-55F0-4F22-AF9B-DF802E38D13A}" presName="tx1" presStyleLbl="revTx" presStyleIdx="1" presStyleCnt="4"/>
      <dgm:spPr/>
    </dgm:pt>
    <dgm:pt modelId="{5A74E42B-871F-4867-93A3-8B04863E08AF}" type="pres">
      <dgm:prSet presAssocID="{0362CC20-55F0-4F22-AF9B-DF802E38D13A}" presName="vert1" presStyleCnt="0"/>
      <dgm:spPr/>
    </dgm:pt>
    <dgm:pt modelId="{EBD96CE5-E087-486D-8681-0F2A9D6B3F33}" type="pres">
      <dgm:prSet presAssocID="{66EEADBA-2E37-40F3-A88F-208FBDB08F34}" presName="thickLine" presStyleLbl="alignNode1" presStyleIdx="2" presStyleCnt="4"/>
      <dgm:spPr/>
    </dgm:pt>
    <dgm:pt modelId="{526BBC5F-3DD5-4B41-A490-4743B7D27538}" type="pres">
      <dgm:prSet presAssocID="{66EEADBA-2E37-40F3-A88F-208FBDB08F34}" presName="horz1" presStyleCnt="0"/>
      <dgm:spPr/>
    </dgm:pt>
    <dgm:pt modelId="{66B0D15D-C279-42BA-9AC0-04DADE81F1A7}" type="pres">
      <dgm:prSet presAssocID="{66EEADBA-2E37-40F3-A88F-208FBDB08F34}" presName="tx1" presStyleLbl="revTx" presStyleIdx="2" presStyleCnt="4"/>
      <dgm:spPr/>
    </dgm:pt>
    <dgm:pt modelId="{06F17BB8-E36B-44F8-810E-2882350503F3}" type="pres">
      <dgm:prSet presAssocID="{66EEADBA-2E37-40F3-A88F-208FBDB08F34}" presName="vert1" presStyleCnt="0"/>
      <dgm:spPr/>
    </dgm:pt>
    <dgm:pt modelId="{702BAB32-017D-442C-8341-AD74B41A3052}" type="pres">
      <dgm:prSet presAssocID="{ED915807-B98A-4B77-8E81-154907BD83CE}" presName="thickLine" presStyleLbl="alignNode1" presStyleIdx="3" presStyleCnt="4"/>
      <dgm:spPr/>
    </dgm:pt>
    <dgm:pt modelId="{7348586B-6EE3-4523-B508-FB3277B660D0}" type="pres">
      <dgm:prSet presAssocID="{ED915807-B98A-4B77-8E81-154907BD83CE}" presName="horz1" presStyleCnt="0"/>
      <dgm:spPr/>
    </dgm:pt>
    <dgm:pt modelId="{89FD25CF-1FCC-4AD9-A8DD-C4BCE8088CAA}" type="pres">
      <dgm:prSet presAssocID="{ED915807-B98A-4B77-8E81-154907BD83CE}" presName="tx1" presStyleLbl="revTx" presStyleIdx="3" presStyleCnt="4"/>
      <dgm:spPr/>
    </dgm:pt>
    <dgm:pt modelId="{D2EAAADA-B0A0-48A0-8BF8-D1EC60CF15CF}" type="pres">
      <dgm:prSet presAssocID="{ED915807-B98A-4B77-8E81-154907BD83CE}" presName="vert1" presStyleCnt="0"/>
      <dgm:spPr/>
    </dgm:pt>
  </dgm:ptLst>
  <dgm:cxnLst>
    <dgm:cxn modelId="{4B9CC325-E7F5-4DF4-9A69-D68169019B7B}" srcId="{93BEEE32-7F89-4C05-908C-77D4C7254741}" destId="{0362CC20-55F0-4F22-AF9B-DF802E38D13A}" srcOrd="1" destOrd="0" parTransId="{B4F8C795-C893-4CE9-BE61-B788389EE425}" sibTransId="{9A3CC41C-0948-4498-B595-4D7F5B1CC82E}"/>
    <dgm:cxn modelId="{6F93E45F-E53A-4AEA-81DA-55F559D97BEE}" srcId="{93BEEE32-7F89-4C05-908C-77D4C7254741}" destId="{2CDE3F49-19CC-4B43-8A2B-7461364F27CA}" srcOrd="0" destOrd="0" parTransId="{8113F7A1-62BF-4674-823E-8D8F70CE99DD}" sibTransId="{55CCC845-696B-48EC-BBC0-F9EABEA9452C}"/>
    <dgm:cxn modelId="{4FA9B163-702C-475A-BB76-A403D63F25AB}" type="presOf" srcId="{0362CC20-55F0-4F22-AF9B-DF802E38D13A}" destId="{2BFC7473-5B42-41CE-A916-39D7A4DA3E85}" srcOrd="0" destOrd="0" presId="urn:microsoft.com/office/officeart/2008/layout/LinedList"/>
    <dgm:cxn modelId="{59628147-AB49-4480-8CA9-5B763D2055AB}" type="presOf" srcId="{ED915807-B98A-4B77-8E81-154907BD83CE}" destId="{89FD25CF-1FCC-4AD9-A8DD-C4BCE8088CAA}" srcOrd="0" destOrd="0" presId="urn:microsoft.com/office/officeart/2008/layout/LinedList"/>
    <dgm:cxn modelId="{997C1058-F4FF-4421-A4D2-F6C1F761200B}" srcId="{93BEEE32-7F89-4C05-908C-77D4C7254741}" destId="{66EEADBA-2E37-40F3-A88F-208FBDB08F34}" srcOrd="2" destOrd="0" parTransId="{F27D778D-79DA-4BE4-A4B4-EA9050DD8E3A}" sibTransId="{3D386EA4-91B7-4FF4-A269-778BB020B63D}"/>
    <dgm:cxn modelId="{99E5D17C-12CF-4F66-A0CA-0CB8A0824939}" type="presOf" srcId="{2CDE3F49-19CC-4B43-8A2B-7461364F27CA}" destId="{D683B666-6C7B-408D-B827-A63CDFF7F16A}" srcOrd="0" destOrd="0" presId="urn:microsoft.com/office/officeart/2008/layout/LinedList"/>
    <dgm:cxn modelId="{8F1E9FAD-89E6-4D8B-BE3E-FE1720E601C4}" type="presOf" srcId="{93BEEE32-7F89-4C05-908C-77D4C7254741}" destId="{417F8ADD-8D5F-4706-BA23-7336E9B3857F}" srcOrd="0" destOrd="0" presId="urn:microsoft.com/office/officeart/2008/layout/LinedList"/>
    <dgm:cxn modelId="{49AEE0F6-C242-42B7-833D-58C4922B6B7D}" type="presOf" srcId="{66EEADBA-2E37-40F3-A88F-208FBDB08F34}" destId="{66B0D15D-C279-42BA-9AC0-04DADE81F1A7}" srcOrd="0" destOrd="0" presId="urn:microsoft.com/office/officeart/2008/layout/LinedList"/>
    <dgm:cxn modelId="{9F28AEF7-F85A-4FC8-917F-94DB13E88608}" srcId="{93BEEE32-7F89-4C05-908C-77D4C7254741}" destId="{ED915807-B98A-4B77-8E81-154907BD83CE}" srcOrd="3" destOrd="0" parTransId="{670D480C-04E1-43E3-BF16-0E8289FD211A}" sibTransId="{DC793A41-03B2-4C35-B332-D6B98E9DECA3}"/>
    <dgm:cxn modelId="{D81ED050-3BA2-4948-984A-B4E18F73A987}" type="presParOf" srcId="{417F8ADD-8D5F-4706-BA23-7336E9B3857F}" destId="{FD5AEFC2-C2A6-4E60-8CE7-25E8E53E3C70}" srcOrd="0" destOrd="0" presId="urn:microsoft.com/office/officeart/2008/layout/LinedList"/>
    <dgm:cxn modelId="{C790E98E-2F54-4E9C-AB01-1A4B115044D4}" type="presParOf" srcId="{417F8ADD-8D5F-4706-BA23-7336E9B3857F}" destId="{C95C0C23-5E8D-48B9-9B51-77DD00B89D53}" srcOrd="1" destOrd="0" presId="urn:microsoft.com/office/officeart/2008/layout/LinedList"/>
    <dgm:cxn modelId="{7291D126-D83C-48B3-A18D-A24607AD1EEF}" type="presParOf" srcId="{C95C0C23-5E8D-48B9-9B51-77DD00B89D53}" destId="{D683B666-6C7B-408D-B827-A63CDFF7F16A}" srcOrd="0" destOrd="0" presId="urn:microsoft.com/office/officeart/2008/layout/LinedList"/>
    <dgm:cxn modelId="{637D26B9-C452-491A-8AA9-B79FAB4CE99B}" type="presParOf" srcId="{C95C0C23-5E8D-48B9-9B51-77DD00B89D53}" destId="{96E21DCB-EBC6-43DC-B3CB-6F793D9B53D0}" srcOrd="1" destOrd="0" presId="urn:microsoft.com/office/officeart/2008/layout/LinedList"/>
    <dgm:cxn modelId="{10825374-BDDD-4CCD-AF86-210BF708BA71}" type="presParOf" srcId="{417F8ADD-8D5F-4706-BA23-7336E9B3857F}" destId="{83FC5A92-4246-4F02-8115-BB7EEB91195D}" srcOrd="2" destOrd="0" presId="urn:microsoft.com/office/officeart/2008/layout/LinedList"/>
    <dgm:cxn modelId="{391D4080-4EA0-4D14-9029-C59338C822E8}" type="presParOf" srcId="{417F8ADD-8D5F-4706-BA23-7336E9B3857F}" destId="{A2D99CEC-C0E9-4B25-B931-8DECFBBDEF2C}" srcOrd="3" destOrd="0" presId="urn:microsoft.com/office/officeart/2008/layout/LinedList"/>
    <dgm:cxn modelId="{AAF18B37-7052-4329-AA2E-0C005496486A}" type="presParOf" srcId="{A2D99CEC-C0E9-4B25-B931-8DECFBBDEF2C}" destId="{2BFC7473-5B42-41CE-A916-39D7A4DA3E85}" srcOrd="0" destOrd="0" presId="urn:microsoft.com/office/officeart/2008/layout/LinedList"/>
    <dgm:cxn modelId="{EF8284E7-7AF2-4671-BC46-93772E2F67C1}" type="presParOf" srcId="{A2D99CEC-C0E9-4B25-B931-8DECFBBDEF2C}" destId="{5A74E42B-871F-4867-93A3-8B04863E08AF}" srcOrd="1" destOrd="0" presId="urn:microsoft.com/office/officeart/2008/layout/LinedList"/>
    <dgm:cxn modelId="{AE57CE75-81F8-4C22-B8AC-A638DE664FB2}" type="presParOf" srcId="{417F8ADD-8D5F-4706-BA23-7336E9B3857F}" destId="{EBD96CE5-E087-486D-8681-0F2A9D6B3F33}" srcOrd="4" destOrd="0" presId="urn:microsoft.com/office/officeart/2008/layout/LinedList"/>
    <dgm:cxn modelId="{0808E209-3635-4705-8488-B29636A96313}" type="presParOf" srcId="{417F8ADD-8D5F-4706-BA23-7336E9B3857F}" destId="{526BBC5F-3DD5-4B41-A490-4743B7D27538}" srcOrd="5" destOrd="0" presId="urn:microsoft.com/office/officeart/2008/layout/LinedList"/>
    <dgm:cxn modelId="{A177D6D8-327A-4126-8762-7A5900488BAD}" type="presParOf" srcId="{526BBC5F-3DD5-4B41-A490-4743B7D27538}" destId="{66B0D15D-C279-42BA-9AC0-04DADE81F1A7}" srcOrd="0" destOrd="0" presId="urn:microsoft.com/office/officeart/2008/layout/LinedList"/>
    <dgm:cxn modelId="{420BE9D4-98C4-4481-B34D-18DF31555711}" type="presParOf" srcId="{526BBC5F-3DD5-4B41-A490-4743B7D27538}" destId="{06F17BB8-E36B-44F8-810E-2882350503F3}" srcOrd="1" destOrd="0" presId="urn:microsoft.com/office/officeart/2008/layout/LinedList"/>
    <dgm:cxn modelId="{F8603299-91F7-42A7-AF9A-52E795ABE2CE}" type="presParOf" srcId="{417F8ADD-8D5F-4706-BA23-7336E9B3857F}" destId="{702BAB32-017D-442C-8341-AD74B41A3052}" srcOrd="6" destOrd="0" presId="urn:microsoft.com/office/officeart/2008/layout/LinedList"/>
    <dgm:cxn modelId="{7EA76E67-3146-4494-B021-081E7F769A7F}" type="presParOf" srcId="{417F8ADD-8D5F-4706-BA23-7336E9B3857F}" destId="{7348586B-6EE3-4523-B508-FB3277B660D0}" srcOrd="7" destOrd="0" presId="urn:microsoft.com/office/officeart/2008/layout/LinedList"/>
    <dgm:cxn modelId="{54810A52-7774-4956-8BB4-46639A7D4C47}" type="presParOf" srcId="{7348586B-6EE3-4523-B508-FB3277B660D0}" destId="{89FD25CF-1FCC-4AD9-A8DD-C4BCE8088CAA}" srcOrd="0" destOrd="0" presId="urn:microsoft.com/office/officeart/2008/layout/LinedList"/>
    <dgm:cxn modelId="{8DDFC2F1-936E-4082-ABA0-13F47D7C3795}" type="presParOf" srcId="{7348586B-6EE3-4523-B508-FB3277B660D0}" destId="{D2EAAADA-B0A0-48A0-8BF8-D1EC60CF15C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7E40C81-BF04-4B83-A494-E84FF330282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EBB3F68-DE4A-44B3-B402-E5D15C04EF03}">
      <dgm:prSet/>
      <dgm:spPr/>
      <dgm:t>
        <a:bodyPr/>
        <a:lstStyle/>
        <a:p>
          <a:r>
            <a:rPr lang="en-GB" dirty="0">
              <a:solidFill>
                <a:srgbClr val="022E5F"/>
              </a:solidFill>
            </a:rPr>
            <a:t>Enhance our strategies and decision making by incorporating insight from Patient Partners</a:t>
          </a:r>
          <a:endParaRPr lang="en-US" dirty="0">
            <a:solidFill>
              <a:srgbClr val="022E5F"/>
            </a:solidFill>
          </a:endParaRPr>
        </a:p>
      </dgm:t>
    </dgm:pt>
    <dgm:pt modelId="{26D3F4EF-2A87-43F8-B7F2-2DC7BE88B411}" type="parTrans" cxnId="{CE8333DD-E892-4A6F-9BBE-A48DE41F7522}">
      <dgm:prSet/>
      <dgm:spPr/>
      <dgm:t>
        <a:bodyPr/>
        <a:lstStyle/>
        <a:p>
          <a:endParaRPr lang="en-US"/>
        </a:p>
      </dgm:t>
    </dgm:pt>
    <dgm:pt modelId="{395AD513-B07D-4119-A48C-A6573CA5D395}" type="sibTrans" cxnId="{CE8333DD-E892-4A6F-9BBE-A48DE41F7522}">
      <dgm:prSet/>
      <dgm:spPr/>
      <dgm:t>
        <a:bodyPr/>
        <a:lstStyle/>
        <a:p>
          <a:endParaRPr lang="en-US"/>
        </a:p>
      </dgm:t>
    </dgm:pt>
    <dgm:pt modelId="{0ECD562E-2921-46F8-81BC-BA6C357D358B}">
      <dgm:prSet/>
      <dgm:spPr/>
      <dgm:t>
        <a:bodyPr/>
        <a:lstStyle/>
        <a:p>
          <a:r>
            <a:rPr lang="en-GB" dirty="0">
              <a:solidFill>
                <a:srgbClr val="022E5F"/>
              </a:solidFill>
            </a:rPr>
            <a:t>Identify and address knowledge gaps and expectations of osteopathic patients </a:t>
          </a:r>
          <a:endParaRPr lang="en-US" dirty="0">
            <a:solidFill>
              <a:srgbClr val="022E5F"/>
            </a:solidFill>
          </a:endParaRPr>
        </a:p>
      </dgm:t>
    </dgm:pt>
    <dgm:pt modelId="{02F5A6E9-4BCB-46F5-A7E7-1E9854A58BAE}" type="parTrans" cxnId="{411AD95B-2EB1-4247-9E67-3A56CC05744F}">
      <dgm:prSet/>
      <dgm:spPr/>
      <dgm:t>
        <a:bodyPr/>
        <a:lstStyle/>
        <a:p>
          <a:endParaRPr lang="en-US"/>
        </a:p>
      </dgm:t>
    </dgm:pt>
    <dgm:pt modelId="{B01117FF-26EA-4001-B3CB-2C73AE7754F2}" type="sibTrans" cxnId="{411AD95B-2EB1-4247-9E67-3A56CC05744F}">
      <dgm:prSet/>
      <dgm:spPr/>
      <dgm:t>
        <a:bodyPr/>
        <a:lstStyle/>
        <a:p>
          <a:endParaRPr lang="en-US"/>
        </a:p>
      </dgm:t>
    </dgm:pt>
    <dgm:pt modelId="{05B4173F-23DF-4436-8694-4E5B869881B1}">
      <dgm:prSet/>
      <dgm:spPr/>
      <dgm:t>
        <a:bodyPr/>
        <a:lstStyle/>
        <a:p>
          <a:r>
            <a:rPr lang="en-GB" dirty="0">
              <a:solidFill>
                <a:srgbClr val="022E5F"/>
              </a:solidFill>
            </a:rPr>
            <a:t>Promote among the profession an enhanced appreciation of patient-centred care</a:t>
          </a:r>
          <a:endParaRPr lang="en-US" dirty="0">
            <a:solidFill>
              <a:srgbClr val="022E5F"/>
            </a:solidFill>
          </a:endParaRPr>
        </a:p>
      </dgm:t>
    </dgm:pt>
    <dgm:pt modelId="{D2E5E121-9271-40F3-9C5F-C8BF6048D831}" type="parTrans" cxnId="{030D56C9-F2F9-4BDB-AD2A-EBD869CA1E81}">
      <dgm:prSet/>
      <dgm:spPr/>
      <dgm:t>
        <a:bodyPr/>
        <a:lstStyle/>
        <a:p>
          <a:endParaRPr lang="en-US"/>
        </a:p>
      </dgm:t>
    </dgm:pt>
    <dgm:pt modelId="{FDC16D70-9732-4260-B04C-372C13A845D4}" type="sibTrans" cxnId="{030D56C9-F2F9-4BDB-AD2A-EBD869CA1E81}">
      <dgm:prSet/>
      <dgm:spPr/>
      <dgm:t>
        <a:bodyPr/>
        <a:lstStyle/>
        <a:p>
          <a:endParaRPr lang="en-US"/>
        </a:p>
      </dgm:t>
    </dgm:pt>
    <dgm:pt modelId="{B96F524A-0643-4261-BC1A-CAB4F7AFA27F}">
      <dgm:prSet/>
      <dgm:spPr/>
      <dgm:t>
        <a:bodyPr/>
        <a:lstStyle/>
        <a:p>
          <a:r>
            <a:rPr lang="en-GB" dirty="0">
              <a:solidFill>
                <a:srgbClr val="022E5F"/>
              </a:solidFill>
            </a:rPr>
            <a:t>Proactively increase the diversity of GOsC</a:t>
          </a:r>
          <a:endParaRPr lang="en-US" dirty="0">
            <a:solidFill>
              <a:srgbClr val="022E5F"/>
            </a:solidFill>
          </a:endParaRPr>
        </a:p>
      </dgm:t>
    </dgm:pt>
    <dgm:pt modelId="{F9FF6893-1B4A-428B-A174-1008A3F0477A}" type="parTrans" cxnId="{13DF2863-56D3-43E0-B076-23CE270AB9CB}">
      <dgm:prSet/>
      <dgm:spPr/>
      <dgm:t>
        <a:bodyPr/>
        <a:lstStyle/>
        <a:p>
          <a:endParaRPr lang="en-US"/>
        </a:p>
      </dgm:t>
    </dgm:pt>
    <dgm:pt modelId="{072EA3BB-CF4A-40DD-BB11-704E66DAB227}" type="sibTrans" cxnId="{13DF2863-56D3-43E0-B076-23CE270AB9CB}">
      <dgm:prSet/>
      <dgm:spPr/>
      <dgm:t>
        <a:bodyPr/>
        <a:lstStyle/>
        <a:p>
          <a:endParaRPr lang="en-US"/>
        </a:p>
      </dgm:t>
    </dgm:pt>
    <dgm:pt modelId="{31518680-17E1-480E-BD25-5D60F91C43B9}" type="pres">
      <dgm:prSet presAssocID="{57E40C81-BF04-4B83-A494-E84FF3302820}" presName="root" presStyleCnt="0">
        <dgm:presLayoutVars>
          <dgm:dir/>
          <dgm:resizeHandles val="exact"/>
        </dgm:presLayoutVars>
      </dgm:prSet>
      <dgm:spPr/>
    </dgm:pt>
    <dgm:pt modelId="{54C722F2-A163-4821-856B-2430C0F1C5B8}" type="pres">
      <dgm:prSet presAssocID="{7EBB3F68-DE4A-44B3-B402-E5D15C04EF03}" presName="compNode" presStyleCnt="0"/>
      <dgm:spPr/>
    </dgm:pt>
    <dgm:pt modelId="{2BEAD67B-632F-4C2A-96F6-86AB33EB886B}" type="pres">
      <dgm:prSet presAssocID="{7EBB3F68-DE4A-44B3-B402-E5D15C04EF03}" presName="bgRect" presStyleLbl="bgShp" presStyleIdx="0" presStyleCnt="4"/>
      <dgm:spPr/>
    </dgm:pt>
    <dgm:pt modelId="{0595DAD3-04C4-4B8F-AF96-B232272E6FB9}" type="pres">
      <dgm:prSet presAssocID="{7EBB3F68-DE4A-44B3-B402-E5D15C04EF0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9FF17991-BDB2-42ED-A93E-54FDA1B0A597}" type="pres">
      <dgm:prSet presAssocID="{7EBB3F68-DE4A-44B3-B402-E5D15C04EF03}" presName="spaceRect" presStyleCnt="0"/>
      <dgm:spPr/>
    </dgm:pt>
    <dgm:pt modelId="{A3DC64D6-36F0-4494-8764-DAF1FAE1B80D}" type="pres">
      <dgm:prSet presAssocID="{7EBB3F68-DE4A-44B3-B402-E5D15C04EF03}" presName="parTx" presStyleLbl="revTx" presStyleIdx="0" presStyleCnt="4">
        <dgm:presLayoutVars>
          <dgm:chMax val="0"/>
          <dgm:chPref val="0"/>
        </dgm:presLayoutVars>
      </dgm:prSet>
      <dgm:spPr/>
    </dgm:pt>
    <dgm:pt modelId="{EA47323A-81D3-4A24-9D52-94FA727ACAC3}" type="pres">
      <dgm:prSet presAssocID="{395AD513-B07D-4119-A48C-A6573CA5D395}" presName="sibTrans" presStyleCnt="0"/>
      <dgm:spPr/>
    </dgm:pt>
    <dgm:pt modelId="{4FD1E991-8AF0-4518-9D86-D53EF2FB0C8C}" type="pres">
      <dgm:prSet presAssocID="{0ECD562E-2921-46F8-81BC-BA6C357D358B}" presName="compNode" presStyleCnt="0"/>
      <dgm:spPr/>
    </dgm:pt>
    <dgm:pt modelId="{141CB327-E9D9-40C9-86B9-359A867F7EB5}" type="pres">
      <dgm:prSet presAssocID="{0ECD562E-2921-46F8-81BC-BA6C357D358B}" presName="bgRect" presStyleLbl="bgShp" presStyleIdx="1" presStyleCnt="4"/>
      <dgm:spPr/>
    </dgm:pt>
    <dgm:pt modelId="{0B2D7B10-6C9A-4FAE-BCD8-E6FB06C72515}" type="pres">
      <dgm:prSet presAssocID="{0ECD562E-2921-46F8-81BC-BA6C357D35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67802EEA-005E-4A31-8D09-0DABA8DD98E4}" type="pres">
      <dgm:prSet presAssocID="{0ECD562E-2921-46F8-81BC-BA6C357D358B}" presName="spaceRect" presStyleCnt="0"/>
      <dgm:spPr/>
    </dgm:pt>
    <dgm:pt modelId="{F5C16D0B-857A-42C7-A0C9-9DA7768A66A1}" type="pres">
      <dgm:prSet presAssocID="{0ECD562E-2921-46F8-81BC-BA6C357D358B}" presName="parTx" presStyleLbl="revTx" presStyleIdx="1" presStyleCnt="4">
        <dgm:presLayoutVars>
          <dgm:chMax val="0"/>
          <dgm:chPref val="0"/>
        </dgm:presLayoutVars>
      </dgm:prSet>
      <dgm:spPr/>
    </dgm:pt>
    <dgm:pt modelId="{44790295-2A0E-4BB1-B646-5F93EED1BE8D}" type="pres">
      <dgm:prSet presAssocID="{B01117FF-26EA-4001-B3CB-2C73AE7754F2}" presName="sibTrans" presStyleCnt="0"/>
      <dgm:spPr/>
    </dgm:pt>
    <dgm:pt modelId="{EB127D96-66EB-46C2-BACE-DB558481F4D0}" type="pres">
      <dgm:prSet presAssocID="{05B4173F-23DF-4436-8694-4E5B869881B1}" presName="compNode" presStyleCnt="0"/>
      <dgm:spPr/>
    </dgm:pt>
    <dgm:pt modelId="{2E249C4B-8B45-41CD-B64C-9347C9F82CF4}" type="pres">
      <dgm:prSet presAssocID="{05B4173F-23DF-4436-8694-4E5B869881B1}" presName="bgRect" presStyleLbl="bgShp" presStyleIdx="2" presStyleCnt="4"/>
      <dgm:spPr/>
    </dgm:pt>
    <dgm:pt modelId="{29B27427-64D2-497E-A2B7-648B01A432B4}" type="pres">
      <dgm:prSet presAssocID="{05B4173F-23DF-4436-8694-4E5B869881B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179003FB-82F4-4CDD-8C7A-AE08F1E652AE}" type="pres">
      <dgm:prSet presAssocID="{05B4173F-23DF-4436-8694-4E5B869881B1}" presName="spaceRect" presStyleCnt="0"/>
      <dgm:spPr/>
    </dgm:pt>
    <dgm:pt modelId="{0B9224E9-BE15-4AD0-87F5-9C248F1A609D}" type="pres">
      <dgm:prSet presAssocID="{05B4173F-23DF-4436-8694-4E5B869881B1}" presName="parTx" presStyleLbl="revTx" presStyleIdx="2" presStyleCnt="4">
        <dgm:presLayoutVars>
          <dgm:chMax val="0"/>
          <dgm:chPref val="0"/>
        </dgm:presLayoutVars>
      </dgm:prSet>
      <dgm:spPr/>
    </dgm:pt>
    <dgm:pt modelId="{45F3DB53-1255-422B-A739-A892203D8D05}" type="pres">
      <dgm:prSet presAssocID="{FDC16D70-9732-4260-B04C-372C13A845D4}" presName="sibTrans" presStyleCnt="0"/>
      <dgm:spPr/>
    </dgm:pt>
    <dgm:pt modelId="{C6C6C0B3-69A6-435D-B29B-09FD8E039FD4}" type="pres">
      <dgm:prSet presAssocID="{B96F524A-0643-4261-BC1A-CAB4F7AFA27F}" presName="compNode" presStyleCnt="0"/>
      <dgm:spPr/>
    </dgm:pt>
    <dgm:pt modelId="{02232DE1-B785-4BCC-9150-E248870FB470}" type="pres">
      <dgm:prSet presAssocID="{B96F524A-0643-4261-BC1A-CAB4F7AFA27F}" presName="bgRect" presStyleLbl="bgShp" presStyleIdx="3" presStyleCnt="4"/>
      <dgm:spPr/>
    </dgm:pt>
    <dgm:pt modelId="{0A2BC8BE-1A37-4F44-B289-5CE0C12827E4}" type="pres">
      <dgm:prSet presAssocID="{B96F524A-0643-4261-BC1A-CAB4F7AFA27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C80007A9-DF17-4F30-9F81-D4DE2A3277A2}" type="pres">
      <dgm:prSet presAssocID="{B96F524A-0643-4261-BC1A-CAB4F7AFA27F}" presName="spaceRect" presStyleCnt="0"/>
      <dgm:spPr/>
    </dgm:pt>
    <dgm:pt modelId="{81638F92-79A7-4D0A-A272-4559E259D092}" type="pres">
      <dgm:prSet presAssocID="{B96F524A-0643-4261-BC1A-CAB4F7AFA27F}" presName="parTx" presStyleLbl="revTx" presStyleIdx="3" presStyleCnt="4">
        <dgm:presLayoutVars>
          <dgm:chMax val="0"/>
          <dgm:chPref val="0"/>
        </dgm:presLayoutVars>
      </dgm:prSet>
      <dgm:spPr/>
    </dgm:pt>
  </dgm:ptLst>
  <dgm:cxnLst>
    <dgm:cxn modelId="{5067540D-18BD-445B-8C56-A3C7AB2DC374}" type="presOf" srcId="{7EBB3F68-DE4A-44B3-B402-E5D15C04EF03}" destId="{A3DC64D6-36F0-4494-8764-DAF1FAE1B80D}" srcOrd="0" destOrd="0" presId="urn:microsoft.com/office/officeart/2018/2/layout/IconVerticalSolidList"/>
    <dgm:cxn modelId="{E1EEB51E-064B-4069-AB15-00D79D867BCC}" type="presOf" srcId="{0ECD562E-2921-46F8-81BC-BA6C357D358B}" destId="{F5C16D0B-857A-42C7-A0C9-9DA7768A66A1}" srcOrd="0" destOrd="0" presId="urn:microsoft.com/office/officeart/2018/2/layout/IconVerticalSolidList"/>
    <dgm:cxn modelId="{411AD95B-2EB1-4247-9E67-3A56CC05744F}" srcId="{57E40C81-BF04-4B83-A494-E84FF3302820}" destId="{0ECD562E-2921-46F8-81BC-BA6C357D358B}" srcOrd="1" destOrd="0" parTransId="{02F5A6E9-4BCB-46F5-A7E7-1E9854A58BAE}" sibTransId="{B01117FF-26EA-4001-B3CB-2C73AE7754F2}"/>
    <dgm:cxn modelId="{13DF2863-56D3-43E0-B076-23CE270AB9CB}" srcId="{57E40C81-BF04-4B83-A494-E84FF3302820}" destId="{B96F524A-0643-4261-BC1A-CAB4F7AFA27F}" srcOrd="3" destOrd="0" parTransId="{F9FF6893-1B4A-428B-A174-1008A3F0477A}" sibTransId="{072EA3BB-CF4A-40DD-BB11-704E66DAB227}"/>
    <dgm:cxn modelId="{2F26408B-FE12-4B79-9C5F-47E138433F1A}" type="presOf" srcId="{05B4173F-23DF-4436-8694-4E5B869881B1}" destId="{0B9224E9-BE15-4AD0-87F5-9C248F1A609D}" srcOrd="0" destOrd="0" presId="urn:microsoft.com/office/officeart/2018/2/layout/IconVerticalSolidList"/>
    <dgm:cxn modelId="{42A6E0AC-0F01-480F-B896-C76F703E6975}" type="presOf" srcId="{57E40C81-BF04-4B83-A494-E84FF3302820}" destId="{31518680-17E1-480E-BD25-5D60F91C43B9}" srcOrd="0" destOrd="0" presId="urn:microsoft.com/office/officeart/2018/2/layout/IconVerticalSolidList"/>
    <dgm:cxn modelId="{030D56C9-F2F9-4BDB-AD2A-EBD869CA1E81}" srcId="{57E40C81-BF04-4B83-A494-E84FF3302820}" destId="{05B4173F-23DF-4436-8694-4E5B869881B1}" srcOrd="2" destOrd="0" parTransId="{D2E5E121-9271-40F3-9C5F-C8BF6048D831}" sibTransId="{FDC16D70-9732-4260-B04C-372C13A845D4}"/>
    <dgm:cxn modelId="{46CB8AD8-AFFC-4BE0-9D44-F306699AE531}" type="presOf" srcId="{B96F524A-0643-4261-BC1A-CAB4F7AFA27F}" destId="{81638F92-79A7-4D0A-A272-4559E259D092}" srcOrd="0" destOrd="0" presId="urn:microsoft.com/office/officeart/2018/2/layout/IconVerticalSolidList"/>
    <dgm:cxn modelId="{CE8333DD-E892-4A6F-9BBE-A48DE41F7522}" srcId="{57E40C81-BF04-4B83-A494-E84FF3302820}" destId="{7EBB3F68-DE4A-44B3-B402-E5D15C04EF03}" srcOrd="0" destOrd="0" parTransId="{26D3F4EF-2A87-43F8-B7F2-2DC7BE88B411}" sibTransId="{395AD513-B07D-4119-A48C-A6573CA5D395}"/>
    <dgm:cxn modelId="{E368986E-BB04-46B5-91B2-C998CA27FAAF}" type="presParOf" srcId="{31518680-17E1-480E-BD25-5D60F91C43B9}" destId="{54C722F2-A163-4821-856B-2430C0F1C5B8}" srcOrd="0" destOrd="0" presId="urn:microsoft.com/office/officeart/2018/2/layout/IconVerticalSolidList"/>
    <dgm:cxn modelId="{658CCD36-66E5-4ED9-AD41-3BFEE42F4F50}" type="presParOf" srcId="{54C722F2-A163-4821-856B-2430C0F1C5B8}" destId="{2BEAD67B-632F-4C2A-96F6-86AB33EB886B}" srcOrd="0" destOrd="0" presId="urn:microsoft.com/office/officeart/2018/2/layout/IconVerticalSolidList"/>
    <dgm:cxn modelId="{4B5092EE-499C-4D7B-AA41-79EDB5A227FA}" type="presParOf" srcId="{54C722F2-A163-4821-856B-2430C0F1C5B8}" destId="{0595DAD3-04C4-4B8F-AF96-B232272E6FB9}" srcOrd="1" destOrd="0" presId="urn:microsoft.com/office/officeart/2018/2/layout/IconVerticalSolidList"/>
    <dgm:cxn modelId="{37734962-61DE-4BC2-8BAF-8B915BE4B7BF}" type="presParOf" srcId="{54C722F2-A163-4821-856B-2430C0F1C5B8}" destId="{9FF17991-BDB2-42ED-A93E-54FDA1B0A597}" srcOrd="2" destOrd="0" presId="urn:microsoft.com/office/officeart/2018/2/layout/IconVerticalSolidList"/>
    <dgm:cxn modelId="{DE8150B7-CA11-4371-A6FD-1EC5F167510B}" type="presParOf" srcId="{54C722F2-A163-4821-856B-2430C0F1C5B8}" destId="{A3DC64D6-36F0-4494-8764-DAF1FAE1B80D}" srcOrd="3" destOrd="0" presId="urn:microsoft.com/office/officeart/2018/2/layout/IconVerticalSolidList"/>
    <dgm:cxn modelId="{AC5C1296-6264-4C9C-966A-3D27CE478BA0}" type="presParOf" srcId="{31518680-17E1-480E-BD25-5D60F91C43B9}" destId="{EA47323A-81D3-4A24-9D52-94FA727ACAC3}" srcOrd="1" destOrd="0" presId="urn:microsoft.com/office/officeart/2018/2/layout/IconVerticalSolidList"/>
    <dgm:cxn modelId="{84E976D9-DD4C-448E-B72E-F83F9AC685F7}" type="presParOf" srcId="{31518680-17E1-480E-BD25-5D60F91C43B9}" destId="{4FD1E991-8AF0-4518-9D86-D53EF2FB0C8C}" srcOrd="2" destOrd="0" presId="urn:microsoft.com/office/officeart/2018/2/layout/IconVerticalSolidList"/>
    <dgm:cxn modelId="{E2D40708-E6D4-43FA-B260-97E2C8579669}" type="presParOf" srcId="{4FD1E991-8AF0-4518-9D86-D53EF2FB0C8C}" destId="{141CB327-E9D9-40C9-86B9-359A867F7EB5}" srcOrd="0" destOrd="0" presId="urn:microsoft.com/office/officeart/2018/2/layout/IconVerticalSolidList"/>
    <dgm:cxn modelId="{01FD71FD-3091-463C-8DBF-437B8B2E9A9F}" type="presParOf" srcId="{4FD1E991-8AF0-4518-9D86-D53EF2FB0C8C}" destId="{0B2D7B10-6C9A-4FAE-BCD8-E6FB06C72515}" srcOrd="1" destOrd="0" presId="urn:microsoft.com/office/officeart/2018/2/layout/IconVerticalSolidList"/>
    <dgm:cxn modelId="{CA074EA9-C6E0-466B-93E4-F47DE70CCA1C}" type="presParOf" srcId="{4FD1E991-8AF0-4518-9D86-D53EF2FB0C8C}" destId="{67802EEA-005E-4A31-8D09-0DABA8DD98E4}" srcOrd="2" destOrd="0" presId="urn:microsoft.com/office/officeart/2018/2/layout/IconVerticalSolidList"/>
    <dgm:cxn modelId="{136AB210-4327-439D-BED5-02E17859F792}" type="presParOf" srcId="{4FD1E991-8AF0-4518-9D86-D53EF2FB0C8C}" destId="{F5C16D0B-857A-42C7-A0C9-9DA7768A66A1}" srcOrd="3" destOrd="0" presId="urn:microsoft.com/office/officeart/2018/2/layout/IconVerticalSolidList"/>
    <dgm:cxn modelId="{131BA9B2-AB75-4FD5-9C00-C686BC85A398}" type="presParOf" srcId="{31518680-17E1-480E-BD25-5D60F91C43B9}" destId="{44790295-2A0E-4BB1-B646-5F93EED1BE8D}" srcOrd="3" destOrd="0" presId="urn:microsoft.com/office/officeart/2018/2/layout/IconVerticalSolidList"/>
    <dgm:cxn modelId="{5FB527C2-3A96-4D40-AFE5-059DEAABD5EA}" type="presParOf" srcId="{31518680-17E1-480E-BD25-5D60F91C43B9}" destId="{EB127D96-66EB-46C2-BACE-DB558481F4D0}" srcOrd="4" destOrd="0" presId="urn:microsoft.com/office/officeart/2018/2/layout/IconVerticalSolidList"/>
    <dgm:cxn modelId="{6B6D6CC6-C8BF-49EC-95C1-102FE95DEF38}" type="presParOf" srcId="{EB127D96-66EB-46C2-BACE-DB558481F4D0}" destId="{2E249C4B-8B45-41CD-B64C-9347C9F82CF4}" srcOrd="0" destOrd="0" presId="urn:microsoft.com/office/officeart/2018/2/layout/IconVerticalSolidList"/>
    <dgm:cxn modelId="{683E89D3-EBA7-4779-B0B3-3BF4CBB11095}" type="presParOf" srcId="{EB127D96-66EB-46C2-BACE-DB558481F4D0}" destId="{29B27427-64D2-497E-A2B7-648B01A432B4}" srcOrd="1" destOrd="0" presId="urn:microsoft.com/office/officeart/2018/2/layout/IconVerticalSolidList"/>
    <dgm:cxn modelId="{77BC2DAA-A1C3-4AAD-B5AD-28E22AB3B78B}" type="presParOf" srcId="{EB127D96-66EB-46C2-BACE-DB558481F4D0}" destId="{179003FB-82F4-4CDD-8C7A-AE08F1E652AE}" srcOrd="2" destOrd="0" presId="urn:microsoft.com/office/officeart/2018/2/layout/IconVerticalSolidList"/>
    <dgm:cxn modelId="{EA92ADC0-438E-4244-B8FE-3FF3175A8D46}" type="presParOf" srcId="{EB127D96-66EB-46C2-BACE-DB558481F4D0}" destId="{0B9224E9-BE15-4AD0-87F5-9C248F1A609D}" srcOrd="3" destOrd="0" presId="urn:microsoft.com/office/officeart/2018/2/layout/IconVerticalSolidList"/>
    <dgm:cxn modelId="{2F1FADC9-6DF1-4579-A50D-262A9443289E}" type="presParOf" srcId="{31518680-17E1-480E-BD25-5D60F91C43B9}" destId="{45F3DB53-1255-422B-A739-A892203D8D05}" srcOrd="5" destOrd="0" presId="urn:microsoft.com/office/officeart/2018/2/layout/IconVerticalSolidList"/>
    <dgm:cxn modelId="{6192C836-C66E-4FD6-8B15-AF6717201245}" type="presParOf" srcId="{31518680-17E1-480E-BD25-5D60F91C43B9}" destId="{C6C6C0B3-69A6-435D-B29B-09FD8E039FD4}" srcOrd="6" destOrd="0" presId="urn:microsoft.com/office/officeart/2018/2/layout/IconVerticalSolidList"/>
    <dgm:cxn modelId="{AE94008F-0C1D-442E-BA35-BCEC1DE885D1}" type="presParOf" srcId="{C6C6C0B3-69A6-435D-B29B-09FD8E039FD4}" destId="{02232DE1-B785-4BCC-9150-E248870FB470}" srcOrd="0" destOrd="0" presId="urn:microsoft.com/office/officeart/2018/2/layout/IconVerticalSolidList"/>
    <dgm:cxn modelId="{FEAF9D03-4B29-4C53-BBCB-30AAB1F38C2C}" type="presParOf" srcId="{C6C6C0B3-69A6-435D-B29B-09FD8E039FD4}" destId="{0A2BC8BE-1A37-4F44-B289-5CE0C12827E4}" srcOrd="1" destOrd="0" presId="urn:microsoft.com/office/officeart/2018/2/layout/IconVerticalSolidList"/>
    <dgm:cxn modelId="{6B5DC4F3-2226-457B-8A54-B11D00DC48BF}" type="presParOf" srcId="{C6C6C0B3-69A6-435D-B29B-09FD8E039FD4}" destId="{C80007A9-DF17-4F30-9F81-D4DE2A3277A2}" srcOrd="2" destOrd="0" presId="urn:microsoft.com/office/officeart/2018/2/layout/IconVerticalSolidList"/>
    <dgm:cxn modelId="{13512DAA-0621-4D69-9181-1B035C4B0EB2}" type="presParOf" srcId="{C6C6C0B3-69A6-435D-B29B-09FD8E039FD4}" destId="{81638F92-79A7-4D0A-A272-4559E259D09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EFEF52-4E26-4E68-B657-792826E96B1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616D61D-7A27-4C24-85BE-559C50FAE6D9}">
      <dgm:prSet custT="1"/>
      <dgm:spPr/>
      <dgm:t>
        <a:bodyPr/>
        <a:lstStyle/>
        <a:p>
          <a:r>
            <a:rPr lang="en-US" sz="3000">
              <a:solidFill>
                <a:srgbClr val="002060"/>
              </a:solidFill>
            </a:rPr>
            <a:t>Responsible for ensuring that the GOsC fulfils its statutory objectives </a:t>
          </a:r>
        </a:p>
      </dgm:t>
    </dgm:pt>
    <dgm:pt modelId="{F670177B-EDC2-49B3-9E05-391B8E4EA129}" type="parTrans" cxnId="{7D67AFBC-ADB5-430E-86AB-9BA49D65C57D}">
      <dgm:prSet/>
      <dgm:spPr/>
      <dgm:t>
        <a:bodyPr/>
        <a:lstStyle/>
        <a:p>
          <a:endParaRPr lang="en-US" sz="3000"/>
        </a:p>
      </dgm:t>
    </dgm:pt>
    <dgm:pt modelId="{A5355AF6-778D-4F74-A020-CE126DA7E76F}" type="sibTrans" cxnId="{7D67AFBC-ADB5-430E-86AB-9BA49D65C57D}">
      <dgm:prSet/>
      <dgm:spPr/>
      <dgm:t>
        <a:bodyPr/>
        <a:lstStyle/>
        <a:p>
          <a:endParaRPr lang="en-US" sz="3000"/>
        </a:p>
      </dgm:t>
    </dgm:pt>
    <dgm:pt modelId="{7110CF47-3ACE-43E6-B928-385F74C3DB25}">
      <dgm:prSet custT="1"/>
      <dgm:spPr/>
      <dgm:t>
        <a:bodyPr/>
        <a:lstStyle/>
        <a:p>
          <a:r>
            <a:rPr lang="en-US" sz="3000">
              <a:solidFill>
                <a:srgbClr val="002060"/>
              </a:solidFill>
            </a:rPr>
            <a:t>Sets the strategic direction for the </a:t>
          </a:r>
          <a:r>
            <a:rPr lang="en-US" sz="3000" err="1">
              <a:solidFill>
                <a:srgbClr val="002060"/>
              </a:solidFill>
            </a:rPr>
            <a:t>organisation</a:t>
          </a:r>
          <a:r>
            <a:rPr lang="en-US" sz="3000">
              <a:solidFill>
                <a:srgbClr val="002060"/>
              </a:solidFill>
            </a:rPr>
            <a:t> and oversees the implementation of that strategy </a:t>
          </a:r>
        </a:p>
      </dgm:t>
    </dgm:pt>
    <dgm:pt modelId="{7A770B1B-F75D-4BBC-B08B-860BAD4D9018}" type="parTrans" cxnId="{34232EE5-2506-4251-9818-261F605DE2BC}">
      <dgm:prSet/>
      <dgm:spPr/>
      <dgm:t>
        <a:bodyPr/>
        <a:lstStyle/>
        <a:p>
          <a:endParaRPr lang="en-US" sz="3000"/>
        </a:p>
      </dgm:t>
    </dgm:pt>
    <dgm:pt modelId="{5309B798-BE0A-4443-991E-8C8FBEE2A22A}" type="sibTrans" cxnId="{34232EE5-2506-4251-9818-261F605DE2BC}">
      <dgm:prSet/>
      <dgm:spPr/>
      <dgm:t>
        <a:bodyPr/>
        <a:lstStyle/>
        <a:p>
          <a:endParaRPr lang="en-US" sz="3000"/>
        </a:p>
      </dgm:t>
    </dgm:pt>
    <dgm:pt modelId="{B5FD7863-B6BF-461F-B07B-D898E2C1FCDD}" type="pres">
      <dgm:prSet presAssocID="{D4EFEF52-4E26-4E68-B657-792826E96B15}" presName="root" presStyleCnt="0">
        <dgm:presLayoutVars>
          <dgm:dir/>
          <dgm:resizeHandles val="exact"/>
        </dgm:presLayoutVars>
      </dgm:prSet>
      <dgm:spPr/>
    </dgm:pt>
    <dgm:pt modelId="{D9C0D38C-B50B-40C1-AC79-1D8CCE5D7213}" type="pres">
      <dgm:prSet presAssocID="{A616D61D-7A27-4C24-85BE-559C50FAE6D9}" presName="compNode" presStyleCnt="0"/>
      <dgm:spPr/>
    </dgm:pt>
    <dgm:pt modelId="{2948AF95-6D0B-4E80-94BE-5347DE67076A}" type="pres">
      <dgm:prSet presAssocID="{A616D61D-7A27-4C24-85BE-559C50FAE6D9}" presName="bgRect" presStyleLbl="bgShp" presStyleIdx="0" presStyleCnt="2"/>
      <dgm:spPr/>
    </dgm:pt>
    <dgm:pt modelId="{1F68D074-5AF4-487D-8196-F9546441916A}" type="pres">
      <dgm:prSet presAssocID="{A616D61D-7A27-4C24-85BE-559C50FAE6D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52868F02-85A0-49D7-82F2-9A0502FEE6A4}" type="pres">
      <dgm:prSet presAssocID="{A616D61D-7A27-4C24-85BE-559C50FAE6D9}" presName="spaceRect" presStyleCnt="0"/>
      <dgm:spPr/>
    </dgm:pt>
    <dgm:pt modelId="{48FD3E75-8B44-426F-9179-F402B5A66601}" type="pres">
      <dgm:prSet presAssocID="{A616D61D-7A27-4C24-85BE-559C50FAE6D9}" presName="parTx" presStyleLbl="revTx" presStyleIdx="0" presStyleCnt="2">
        <dgm:presLayoutVars>
          <dgm:chMax val="0"/>
          <dgm:chPref val="0"/>
        </dgm:presLayoutVars>
      </dgm:prSet>
      <dgm:spPr/>
    </dgm:pt>
    <dgm:pt modelId="{F526352C-89C1-4C5D-97F2-92990BC0A037}" type="pres">
      <dgm:prSet presAssocID="{A5355AF6-778D-4F74-A020-CE126DA7E76F}" presName="sibTrans" presStyleCnt="0"/>
      <dgm:spPr/>
    </dgm:pt>
    <dgm:pt modelId="{3D5E4877-C387-46A2-8B59-1063CC5014FB}" type="pres">
      <dgm:prSet presAssocID="{7110CF47-3ACE-43E6-B928-385F74C3DB25}" presName="compNode" presStyleCnt="0"/>
      <dgm:spPr/>
    </dgm:pt>
    <dgm:pt modelId="{92931D0B-4FC2-4026-B688-6D7CAFC4CCC1}" type="pres">
      <dgm:prSet presAssocID="{7110CF47-3ACE-43E6-B928-385F74C3DB25}" presName="bgRect" presStyleLbl="bgShp" presStyleIdx="1" presStyleCnt="2"/>
      <dgm:spPr/>
    </dgm:pt>
    <dgm:pt modelId="{F15BB473-8019-45DF-8067-71E0366E8283}" type="pres">
      <dgm:prSet presAssocID="{7110CF47-3ACE-43E6-B928-385F74C3DB2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7C9B9957-DF4E-4E3A-AE09-D7CB398E71BE}" type="pres">
      <dgm:prSet presAssocID="{7110CF47-3ACE-43E6-B928-385F74C3DB25}" presName="spaceRect" presStyleCnt="0"/>
      <dgm:spPr/>
    </dgm:pt>
    <dgm:pt modelId="{28CFB67F-D7AB-4302-B1A8-57837480A681}" type="pres">
      <dgm:prSet presAssocID="{7110CF47-3ACE-43E6-B928-385F74C3DB25}" presName="parTx" presStyleLbl="revTx" presStyleIdx="1" presStyleCnt="2">
        <dgm:presLayoutVars>
          <dgm:chMax val="0"/>
          <dgm:chPref val="0"/>
        </dgm:presLayoutVars>
      </dgm:prSet>
      <dgm:spPr/>
    </dgm:pt>
  </dgm:ptLst>
  <dgm:cxnLst>
    <dgm:cxn modelId="{A48AB98C-7285-42B5-92DB-223EA35D9179}" type="presOf" srcId="{7110CF47-3ACE-43E6-B928-385F74C3DB25}" destId="{28CFB67F-D7AB-4302-B1A8-57837480A681}" srcOrd="0" destOrd="0" presId="urn:microsoft.com/office/officeart/2018/2/layout/IconVerticalSolidList"/>
    <dgm:cxn modelId="{840A6AA8-5595-4686-9992-53A1E67ADD1E}" type="presOf" srcId="{D4EFEF52-4E26-4E68-B657-792826E96B15}" destId="{B5FD7863-B6BF-461F-B07B-D898E2C1FCDD}" srcOrd="0" destOrd="0" presId="urn:microsoft.com/office/officeart/2018/2/layout/IconVerticalSolidList"/>
    <dgm:cxn modelId="{7D67AFBC-ADB5-430E-86AB-9BA49D65C57D}" srcId="{D4EFEF52-4E26-4E68-B657-792826E96B15}" destId="{A616D61D-7A27-4C24-85BE-559C50FAE6D9}" srcOrd="0" destOrd="0" parTransId="{F670177B-EDC2-49B3-9E05-391B8E4EA129}" sibTransId="{A5355AF6-778D-4F74-A020-CE126DA7E76F}"/>
    <dgm:cxn modelId="{34232EE5-2506-4251-9818-261F605DE2BC}" srcId="{D4EFEF52-4E26-4E68-B657-792826E96B15}" destId="{7110CF47-3ACE-43E6-B928-385F74C3DB25}" srcOrd="1" destOrd="0" parTransId="{7A770B1B-F75D-4BBC-B08B-860BAD4D9018}" sibTransId="{5309B798-BE0A-4443-991E-8C8FBEE2A22A}"/>
    <dgm:cxn modelId="{3173B8EC-548D-4047-9BF9-C27D314FEE2A}" type="presOf" srcId="{A616D61D-7A27-4C24-85BE-559C50FAE6D9}" destId="{48FD3E75-8B44-426F-9179-F402B5A66601}" srcOrd="0" destOrd="0" presId="urn:microsoft.com/office/officeart/2018/2/layout/IconVerticalSolidList"/>
    <dgm:cxn modelId="{8B59556E-C21D-4A69-A426-6FA6CD8DCE64}" type="presParOf" srcId="{B5FD7863-B6BF-461F-B07B-D898E2C1FCDD}" destId="{D9C0D38C-B50B-40C1-AC79-1D8CCE5D7213}" srcOrd="0" destOrd="0" presId="urn:microsoft.com/office/officeart/2018/2/layout/IconVerticalSolidList"/>
    <dgm:cxn modelId="{F90A8319-C473-43DA-966B-C674D424EC95}" type="presParOf" srcId="{D9C0D38C-B50B-40C1-AC79-1D8CCE5D7213}" destId="{2948AF95-6D0B-4E80-94BE-5347DE67076A}" srcOrd="0" destOrd="0" presId="urn:microsoft.com/office/officeart/2018/2/layout/IconVerticalSolidList"/>
    <dgm:cxn modelId="{8CB6AF0D-20B6-482B-AADF-D07B8B23DED4}" type="presParOf" srcId="{D9C0D38C-B50B-40C1-AC79-1D8CCE5D7213}" destId="{1F68D074-5AF4-487D-8196-F9546441916A}" srcOrd="1" destOrd="0" presId="urn:microsoft.com/office/officeart/2018/2/layout/IconVerticalSolidList"/>
    <dgm:cxn modelId="{43B312AA-97ED-4E8F-ABCB-330F39667E5F}" type="presParOf" srcId="{D9C0D38C-B50B-40C1-AC79-1D8CCE5D7213}" destId="{52868F02-85A0-49D7-82F2-9A0502FEE6A4}" srcOrd="2" destOrd="0" presId="urn:microsoft.com/office/officeart/2018/2/layout/IconVerticalSolidList"/>
    <dgm:cxn modelId="{E028BFA2-EB16-4E6A-8308-A820DEDCB2DD}" type="presParOf" srcId="{D9C0D38C-B50B-40C1-AC79-1D8CCE5D7213}" destId="{48FD3E75-8B44-426F-9179-F402B5A66601}" srcOrd="3" destOrd="0" presId="urn:microsoft.com/office/officeart/2018/2/layout/IconVerticalSolidList"/>
    <dgm:cxn modelId="{DF9C5332-1FB0-4779-A6E3-2A2688837835}" type="presParOf" srcId="{B5FD7863-B6BF-461F-B07B-D898E2C1FCDD}" destId="{F526352C-89C1-4C5D-97F2-92990BC0A037}" srcOrd="1" destOrd="0" presId="urn:microsoft.com/office/officeart/2018/2/layout/IconVerticalSolidList"/>
    <dgm:cxn modelId="{A4F8A3D7-A37B-46A4-ABDE-5A91446997C8}" type="presParOf" srcId="{B5FD7863-B6BF-461F-B07B-D898E2C1FCDD}" destId="{3D5E4877-C387-46A2-8B59-1063CC5014FB}" srcOrd="2" destOrd="0" presId="urn:microsoft.com/office/officeart/2018/2/layout/IconVerticalSolidList"/>
    <dgm:cxn modelId="{F9006B31-8867-4106-8874-2586C824AB86}" type="presParOf" srcId="{3D5E4877-C387-46A2-8B59-1063CC5014FB}" destId="{92931D0B-4FC2-4026-B688-6D7CAFC4CCC1}" srcOrd="0" destOrd="0" presId="urn:microsoft.com/office/officeart/2018/2/layout/IconVerticalSolidList"/>
    <dgm:cxn modelId="{C2A30D66-831A-4AA4-BEB8-8154E2CE189C}" type="presParOf" srcId="{3D5E4877-C387-46A2-8B59-1063CC5014FB}" destId="{F15BB473-8019-45DF-8067-71E0366E8283}" srcOrd="1" destOrd="0" presId="urn:microsoft.com/office/officeart/2018/2/layout/IconVerticalSolidList"/>
    <dgm:cxn modelId="{1A75CBF6-5978-4E4E-A2D0-40E71E8B4ABF}" type="presParOf" srcId="{3D5E4877-C387-46A2-8B59-1063CC5014FB}" destId="{7C9B9957-DF4E-4E3A-AE09-D7CB398E71BE}" srcOrd="2" destOrd="0" presId="urn:microsoft.com/office/officeart/2018/2/layout/IconVerticalSolidList"/>
    <dgm:cxn modelId="{994DB58A-03CD-4920-9337-47115C65DA69}" type="presParOf" srcId="{3D5E4877-C387-46A2-8B59-1063CC5014FB}" destId="{28CFB67F-D7AB-4302-B1A8-57837480A68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865640-B12A-4297-A258-6E2C6E506CE5}"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3C07013B-5FFE-4AF8-AD2F-2CC049A74A33}">
      <dgm:prSet custT="1"/>
      <dgm:spPr/>
      <dgm:t>
        <a:bodyPr/>
        <a:lstStyle/>
        <a:p>
          <a:pPr>
            <a:defRPr cap="all"/>
          </a:pPr>
          <a:r>
            <a:rPr lang="en-GB" sz="2000" b="1">
              <a:solidFill>
                <a:srgbClr val="002F5F"/>
              </a:solidFill>
            </a:rPr>
            <a:t>Mentoring, buddy system and continuous support</a:t>
          </a:r>
          <a:endParaRPr lang="en-US" sz="2000" b="1">
            <a:solidFill>
              <a:srgbClr val="002F5F"/>
            </a:solidFill>
          </a:endParaRPr>
        </a:p>
      </dgm:t>
    </dgm:pt>
    <dgm:pt modelId="{4EFDD076-6CC0-47A1-80B7-9190FF687ED3}" type="parTrans" cxnId="{A46B5785-D839-45A1-9518-239B20B6A101}">
      <dgm:prSet/>
      <dgm:spPr/>
      <dgm:t>
        <a:bodyPr/>
        <a:lstStyle/>
        <a:p>
          <a:endParaRPr lang="en-US" sz="2000" b="1">
            <a:solidFill>
              <a:srgbClr val="002060"/>
            </a:solidFill>
          </a:endParaRPr>
        </a:p>
      </dgm:t>
    </dgm:pt>
    <dgm:pt modelId="{9F287A19-EC15-4BA4-A5F1-A664CAC3A31A}" type="sibTrans" cxnId="{A46B5785-D839-45A1-9518-239B20B6A101}">
      <dgm:prSet/>
      <dgm:spPr/>
      <dgm:t>
        <a:bodyPr/>
        <a:lstStyle/>
        <a:p>
          <a:endParaRPr lang="en-US" sz="2000" b="1">
            <a:solidFill>
              <a:srgbClr val="002060"/>
            </a:solidFill>
          </a:endParaRPr>
        </a:p>
      </dgm:t>
    </dgm:pt>
    <dgm:pt modelId="{24D8A486-5AF2-4D56-9772-7D437BF82F3B}">
      <dgm:prSet custT="1"/>
      <dgm:spPr/>
      <dgm:t>
        <a:bodyPr/>
        <a:lstStyle/>
        <a:p>
          <a:pPr>
            <a:defRPr cap="all"/>
          </a:pPr>
          <a:r>
            <a:rPr lang="en-GB" sz="2000" b="1">
              <a:solidFill>
                <a:srgbClr val="002F5F"/>
              </a:solidFill>
            </a:rPr>
            <a:t>Networking</a:t>
          </a:r>
          <a:endParaRPr lang="en-US" sz="2000" b="1">
            <a:solidFill>
              <a:srgbClr val="002F5F"/>
            </a:solidFill>
          </a:endParaRPr>
        </a:p>
      </dgm:t>
    </dgm:pt>
    <dgm:pt modelId="{71984E8D-F2B2-4C87-AEA3-D178430EE4FC}" type="parTrans" cxnId="{F486FB14-2131-4B4D-AAE8-E0FCACB0E53A}">
      <dgm:prSet/>
      <dgm:spPr/>
      <dgm:t>
        <a:bodyPr/>
        <a:lstStyle/>
        <a:p>
          <a:endParaRPr lang="en-US" sz="2000" b="1">
            <a:solidFill>
              <a:srgbClr val="002060"/>
            </a:solidFill>
          </a:endParaRPr>
        </a:p>
      </dgm:t>
    </dgm:pt>
    <dgm:pt modelId="{3A10ECD7-309C-45AF-BDAE-A44787144BFD}" type="sibTrans" cxnId="{F486FB14-2131-4B4D-AAE8-E0FCACB0E53A}">
      <dgm:prSet/>
      <dgm:spPr/>
      <dgm:t>
        <a:bodyPr/>
        <a:lstStyle/>
        <a:p>
          <a:endParaRPr lang="en-US" sz="2000" b="1">
            <a:solidFill>
              <a:srgbClr val="002060"/>
            </a:solidFill>
          </a:endParaRPr>
        </a:p>
      </dgm:t>
    </dgm:pt>
    <dgm:pt modelId="{8357282B-5265-4764-869A-3CD7DAEBA22F}">
      <dgm:prSet custT="1"/>
      <dgm:spPr/>
      <dgm:t>
        <a:bodyPr/>
        <a:lstStyle/>
        <a:p>
          <a:pPr>
            <a:defRPr cap="all"/>
          </a:pPr>
          <a:r>
            <a:rPr lang="en-GB" sz="2000" b="1">
              <a:solidFill>
                <a:srgbClr val="002F5F"/>
              </a:solidFill>
            </a:rPr>
            <a:t>Development days</a:t>
          </a:r>
          <a:endParaRPr lang="en-US" sz="2000" b="1">
            <a:solidFill>
              <a:srgbClr val="002F5F"/>
            </a:solidFill>
          </a:endParaRPr>
        </a:p>
      </dgm:t>
    </dgm:pt>
    <dgm:pt modelId="{9FCC9F42-2C99-481B-BBC0-98104C43F66A}" type="parTrans" cxnId="{16059817-59D6-448A-96A0-0AE686587FA0}">
      <dgm:prSet/>
      <dgm:spPr/>
      <dgm:t>
        <a:bodyPr/>
        <a:lstStyle/>
        <a:p>
          <a:endParaRPr lang="en-US" sz="2000" b="1">
            <a:solidFill>
              <a:srgbClr val="002060"/>
            </a:solidFill>
          </a:endParaRPr>
        </a:p>
      </dgm:t>
    </dgm:pt>
    <dgm:pt modelId="{12A0A23B-B7BE-4451-84BE-0A0B255F16A1}" type="sibTrans" cxnId="{16059817-59D6-448A-96A0-0AE686587FA0}">
      <dgm:prSet/>
      <dgm:spPr/>
      <dgm:t>
        <a:bodyPr/>
        <a:lstStyle/>
        <a:p>
          <a:endParaRPr lang="en-US" sz="2000" b="1">
            <a:solidFill>
              <a:srgbClr val="002060"/>
            </a:solidFill>
          </a:endParaRPr>
        </a:p>
      </dgm:t>
    </dgm:pt>
    <dgm:pt modelId="{E3A938BE-3150-4F10-82D1-C623FF7ED730}" type="pres">
      <dgm:prSet presAssocID="{B6865640-B12A-4297-A258-6E2C6E506CE5}" presName="root" presStyleCnt="0">
        <dgm:presLayoutVars>
          <dgm:dir/>
          <dgm:resizeHandles val="exact"/>
        </dgm:presLayoutVars>
      </dgm:prSet>
      <dgm:spPr/>
    </dgm:pt>
    <dgm:pt modelId="{0FA77459-C511-427C-B599-9F4CB3D5DC53}" type="pres">
      <dgm:prSet presAssocID="{3C07013B-5FFE-4AF8-AD2F-2CC049A74A33}" presName="compNode" presStyleCnt="0"/>
      <dgm:spPr/>
    </dgm:pt>
    <dgm:pt modelId="{BA2E859D-16C4-4D99-9A32-A9B996187642}" type="pres">
      <dgm:prSet presAssocID="{3C07013B-5FFE-4AF8-AD2F-2CC049A74A33}" presName="iconBgRect" presStyleLbl="bgShp" presStyleIdx="0" presStyleCnt="3"/>
      <dgm:spPr/>
    </dgm:pt>
    <dgm:pt modelId="{452D4D61-E594-43BF-88D9-6D6CEE467AAA}" type="pres">
      <dgm:prSet presAssocID="{3C07013B-5FFE-4AF8-AD2F-2CC049A74A3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72665426-1A90-454F-9F90-7C03167CEB29}" type="pres">
      <dgm:prSet presAssocID="{3C07013B-5FFE-4AF8-AD2F-2CC049A74A33}" presName="spaceRect" presStyleCnt="0"/>
      <dgm:spPr/>
    </dgm:pt>
    <dgm:pt modelId="{CAF5855B-8114-422E-AA79-1881273F4F9E}" type="pres">
      <dgm:prSet presAssocID="{3C07013B-5FFE-4AF8-AD2F-2CC049A74A33}" presName="textRect" presStyleLbl="revTx" presStyleIdx="0" presStyleCnt="3">
        <dgm:presLayoutVars>
          <dgm:chMax val="1"/>
          <dgm:chPref val="1"/>
        </dgm:presLayoutVars>
      </dgm:prSet>
      <dgm:spPr/>
    </dgm:pt>
    <dgm:pt modelId="{CF857DF8-E913-4AA4-BD38-661CBF8AA1EB}" type="pres">
      <dgm:prSet presAssocID="{9F287A19-EC15-4BA4-A5F1-A664CAC3A31A}" presName="sibTrans" presStyleCnt="0"/>
      <dgm:spPr/>
    </dgm:pt>
    <dgm:pt modelId="{D32FA98E-316F-46A4-889C-A8958712AF8E}" type="pres">
      <dgm:prSet presAssocID="{24D8A486-5AF2-4D56-9772-7D437BF82F3B}" presName="compNode" presStyleCnt="0"/>
      <dgm:spPr/>
    </dgm:pt>
    <dgm:pt modelId="{00B74A47-E541-48C9-98B5-6DF2E0A46CCA}" type="pres">
      <dgm:prSet presAssocID="{24D8A486-5AF2-4D56-9772-7D437BF82F3B}" presName="iconBgRect" presStyleLbl="bgShp" presStyleIdx="1" presStyleCnt="3"/>
      <dgm:spPr/>
    </dgm:pt>
    <dgm:pt modelId="{A28DD416-D15D-4268-93B2-2EECE5E5444C}" type="pres">
      <dgm:prSet presAssocID="{24D8A486-5AF2-4D56-9772-7D437BF82F3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2CCDA8DC-5295-4FAA-AF6A-C535F06EF432}" type="pres">
      <dgm:prSet presAssocID="{24D8A486-5AF2-4D56-9772-7D437BF82F3B}" presName="spaceRect" presStyleCnt="0"/>
      <dgm:spPr/>
    </dgm:pt>
    <dgm:pt modelId="{72DAC547-5EE8-4716-95C5-D4B9B303747E}" type="pres">
      <dgm:prSet presAssocID="{24D8A486-5AF2-4D56-9772-7D437BF82F3B}" presName="textRect" presStyleLbl="revTx" presStyleIdx="1" presStyleCnt="3">
        <dgm:presLayoutVars>
          <dgm:chMax val="1"/>
          <dgm:chPref val="1"/>
        </dgm:presLayoutVars>
      </dgm:prSet>
      <dgm:spPr/>
    </dgm:pt>
    <dgm:pt modelId="{FF9AFBF8-ED40-4158-A1E0-4E351712266E}" type="pres">
      <dgm:prSet presAssocID="{3A10ECD7-309C-45AF-BDAE-A44787144BFD}" presName="sibTrans" presStyleCnt="0"/>
      <dgm:spPr/>
    </dgm:pt>
    <dgm:pt modelId="{83CD90BB-88E3-41C4-B4F2-831B5F1C4E0E}" type="pres">
      <dgm:prSet presAssocID="{8357282B-5265-4764-869A-3CD7DAEBA22F}" presName="compNode" presStyleCnt="0"/>
      <dgm:spPr/>
    </dgm:pt>
    <dgm:pt modelId="{98C52913-DA1F-4BDB-9367-A0AC105220D1}" type="pres">
      <dgm:prSet presAssocID="{8357282B-5265-4764-869A-3CD7DAEBA22F}" presName="iconBgRect" presStyleLbl="bgShp" presStyleIdx="2" presStyleCnt="3"/>
      <dgm:spPr/>
    </dgm:pt>
    <dgm:pt modelId="{B2E12BAD-6DAF-468B-9F01-06CD445C0528}" type="pres">
      <dgm:prSet presAssocID="{8357282B-5265-4764-869A-3CD7DAEBA22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F1151E4B-1CEA-4E5B-8C08-02364CAD52F7}" type="pres">
      <dgm:prSet presAssocID="{8357282B-5265-4764-869A-3CD7DAEBA22F}" presName="spaceRect" presStyleCnt="0"/>
      <dgm:spPr/>
    </dgm:pt>
    <dgm:pt modelId="{3CB78E2B-70A2-467D-99CF-335F39503C93}" type="pres">
      <dgm:prSet presAssocID="{8357282B-5265-4764-869A-3CD7DAEBA22F}" presName="textRect" presStyleLbl="revTx" presStyleIdx="2" presStyleCnt="3">
        <dgm:presLayoutVars>
          <dgm:chMax val="1"/>
          <dgm:chPref val="1"/>
        </dgm:presLayoutVars>
      </dgm:prSet>
      <dgm:spPr/>
    </dgm:pt>
  </dgm:ptLst>
  <dgm:cxnLst>
    <dgm:cxn modelId="{F486FB14-2131-4B4D-AAE8-E0FCACB0E53A}" srcId="{B6865640-B12A-4297-A258-6E2C6E506CE5}" destId="{24D8A486-5AF2-4D56-9772-7D437BF82F3B}" srcOrd="1" destOrd="0" parTransId="{71984E8D-F2B2-4C87-AEA3-D178430EE4FC}" sibTransId="{3A10ECD7-309C-45AF-BDAE-A44787144BFD}"/>
    <dgm:cxn modelId="{16059817-59D6-448A-96A0-0AE686587FA0}" srcId="{B6865640-B12A-4297-A258-6E2C6E506CE5}" destId="{8357282B-5265-4764-869A-3CD7DAEBA22F}" srcOrd="2" destOrd="0" parTransId="{9FCC9F42-2C99-481B-BBC0-98104C43F66A}" sibTransId="{12A0A23B-B7BE-4451-84BE-0A0B255F16A1}"/>
    <dgm:cxn modelId="{75C81443-9877-4474-951B-C76E416ACE49}" type="presOf" srcId="{24D8A486-5AF2-4D56-9772-7D437BF82F3B}" destId="{72DAC547-5EE8-4716-95C5-D4B9B303747E}" srcOrd="0" destOrd="0" presId="urn:microsoft.com/office/officeart/2018/5/layout/IconCircleLabelList"/>
    <dgm:cxn modelId="{A46B5785-D839-45A1-9518-239B20B6A101}" srcId="{B6865640-B12A-4297-A258-6E2C6E506CE5}" destId="{3C07013B-5FFE-4AF8-AD2F-2CC049A74A33}" srcOrd="0" destOrd="0" parTransId="{4EFDD076-6CC0-47A1-80B7-9190FF687ED3}" sibTransId="{9F287A19-EC15-4BA4-A5F1-A664CAC3A31A}"/>
    <dgm:cxn modelId="{C66319A6-F441-49E1-BA63-F4A5F560808E}" type="presOf" srcId="{8357282B-5265-4764-869A-3CD7DAEBA22F}" destId="{3CB78E2B-70A2-467D-99CF-335F39503C93}" srcOrd="0" destOrd="0" presId="urn:microsoft.com/office/officeart/2018/5/layout/IconCircleLabelList"/>
    <dgm:cxn modelId="{DD2787B1-C971-478E-AD97-6656D642255B}" type="presOf" srcId="{3C07013B-5FFE-4AF8-AD2F-2CC049A74A33}" destId="{CAF5855B-8114-422E-AA79-1881273F4F9E}" srcOrd="0" destOrd="0" presId="urn:microsoft.com/office/officeart/2018/5/layout/IconCircleLabelList"/>
    <dgm:cxn modelId="{674CB3FB-8296-41D6-9FCE-B7C5B0C6C0D1}" type="presOf" srcId="{B6865640-B12A-4297-A258-6E2C6E506CE5}" destId="{E3A938BE-3150-4F10-82D1-C623FF7ED730}" srcOrd="0" destOrd="0" presId="urn:microsoft.com/office/officeart/2018/5/layout/IconCircleLabelList"/>
    <dgm:cxn modelId="{ACA24BF5-EB72-47A0-AE5E-E0C25FA147F7}" type="presParOf" srcId="{E3A938BE-3150-4F10-82D1-C623FF7ED730}" destId="{0FA77459-C511-427C-B599-9F4CB3D5DC53}" srcOrd="0" destOrd="0" presId="urn:microsoft.com/office/officeart/2018/5/layout/IconCircleLabelList"/>
    <dgm:cxn modelId="{090C121E-6CFD-4C7B-8319-12ABB1445213}" type="presParOf" srcId="{0FA77459-C511-427C-B599-9F4CB3D5DC53}" destId="{BA2E859D-16C4-4D99-9A32-A9B996187642}" srcOrd="0" destOrd="0" presId="urn:microsoft.com/office/officeart/2018/5/layout/IconCircleLabelList"/>
    <dgm:cxn modelId="{E46D14F5-E1B6-44AC-9ED0-A66E5CF425E2}" type="presParOf" srcId="{0FA77459-C511-427C-B599-9F4CB3D5DC53}" destId="{452D4D61-E594-43BF-88D9-6D6CEE467AAA}" srcOrd="1" destOrd="0" presId="urn:microsoft.com/office/officeart/2018/5/layout/IconCircleLabelList"/>
    <dgm:cxn modelId="{AF01F886-9EC3-454C-8238-0144E72D9B6A}" type="presParOf" srcId="{0FA77459-C511-427C-B599-9F4CB3D5DC53}" destId="{72665426-1A90-454F-9F90-7C03167CEB29}" srcOrd="2" destOrd="0" presId="urn:microsoft.com/office/officeart/2018/5/layout/IconCircleLabelList"/>
    <dgm:cxn modelId="{7C483B80-0520-4408-9A45-42B4BF396E33}" type="presParOf" srcId="{0FA77459-C511-427C-B599-9F4CB3D5DC53}" destId="{CAF5855B-8114-422E-AA79-1881273F4F9E}" srcOrd="3" destOrd="0" presId="urn:microsoft.com/office/officeart/2018/5/layout/IconCircleLabelList"/>
    <dgm:cxn modelId="{8F1094BE-C857-41FF-922F-D4EADFBDB49D}" type="presParOf" srcId="{E3A938BE-3150-4F10-82D1-C623FF7ED730}" destId="{CF857DF8-E913-4AA4-BD38-661CBF8AA1EB}" srcOrd="1" destOrd="0" presId="urn:microsoft.com/office/officeart/2018/5/layout/IconCircleLabelList"/>
    <dgm:cxn modelId="{E152B118-AA41-4E1C-9FC4-CF0481B9DEE4}" type="presParOf" srcId="{E3A938BE-3150-4F10-82D1-C623FF7ED730}" destId="{D32FA98E-316F-46A4-889C-A8958712AF8E}" srcOrd="2" destOrd="0" presId="urn:microsoft.com/office/officeart/2018/5/layout/IconCircleLabelList"/>
    <dgm:cxn modelId="{F0E77A0D-2CC5-4F9E-8A37-CEE916C5271D}" type="presParOf" srcId="{D32FA98E-316F-46A4-889C-A8958712AF8E}" destId="{00B74A47-E541-48C9-98B5-6DF2E0A46CCA}" srcOrd="0" destOrd="0" presId="urn:microsoft.com/office/officeart/2018/5/layout/IconCircleLabelList"/>
    <dgm:cxn modelId="{22131969-17E2-4822-A977-6849120A6C12}" type="presParOf" srcId="{D32FA98E-316F-46A4-889C-A8958712AF8E}" destId="{A28DD416-D15D-4268-93B2-2EECE5E5444C}" srcOrd="1" destOrd="0" presId="urn:microsoft.com/office/officeart/2018/5/layout/IconCircleLabelList"/>
    <dgm:cxn modelId="{E9E55A06-6D9D-471D-8EFD-03EE16BFC697}" type="presParOf" srcId="{D32FA98E-316F-46A4-889C-A8958712AF8E}" destId="{2CCDA8DC-5295-4FAA-AF6A-C535F06EF432}" srcOrd="2" destOrd="0" presId="urn:microsoft.com/office/officeart/2018/5/layout/IconCircleLabelList"/>
    <dgm:cxn modelId="{3C5514BB-0954-4C13-AC8E-C3DF747A7717}" type="presParOf" srcId="{D32FA98E-316F-46A4-889C-A8958712AF8E}" destId="{72DAC547-5EE8-4716-95C5-D4B9B303747E}" srcOrd="3" destOrd="0" presId="urn:microsoft.com/office/officeart/2018/5/layout/IconCircleLabelList"/>
    <dgm:cxn modelId="{3FD4F96A-8E46-4CAE-85F0-7FDAB36AA64D}" type="presParOf" srcId="{E3A938BE-3150-4F10-82D1-C623FF7ED730}" destId="{FF9AFBF8-ED40-4158-A1E0-4E351712266E}" srcOrd="3" destOrd="0" presId="urn:microsoft.com/office/officeart/2018/5/layout/IconCircleLabelList"/>
    <dgm:cxn modelId="{DE0ABC3A-996F-466C-9FF5-89D0BDFC7431}" type="presParOf" srcId="{E3A938BE-3150-4F10-82D1-C623FF7ED730}" destId="{83CD90BB-88E3-41C4-B4F2-831B5F1C4E0E}" srcOrd="4" destOrd="0" presId="urn:microsoft.com/office/officeart/2018/5/layout/IconCircleLabelList"/>
    <dgm:cxn modelId="{FFCE88DA-D125-4241-A9F6-A3D7F1336601}" type="presParOf" srcId="{83CD90BB-88E3-41C4-B4F2-831B5F1C4E0E}" destId="{98C52913-DA1F-4BDB-9367-A0AC105220D1}" srcOrd="0" destOrd="0" presId="urn:microsoft.com/office/officeart/2018/5/layout/IconCircleLabelList"/>
    <dgm:cxn modelId="{DACBC60C-AC0B-4A46-983A-CF76371F1636}" type="presParOf" srcId="{83CD90BB-88E3-41C4-B4F2-831B5F1C4E0E}" destId="{B2E12BAD-6DAF-468B-9F01-06CD445C0528}" srcOrd="1" destOrd="0" presId="urn:microsoft.com/office/officeart/2018/5/layout/IconCircleLabelList"/>
    <dgm:cxn modelId="{49ABD180-3D89-4114-9373-9B6C35BA0E3E}" type="presParOf" srcId="{83CD90BB-88E3-41C4-B4F2-831B5F1C4E0E}" destId="{F1151E4B-1CEA-4E5B-8C08-02364CAD52F7}" srcOrd="2" destOrd="0" presId="urn:microsoft.com/office/officeart/2018/5/layout/IconCircleLabelList"/>
    <dgm:cxn modelId="{7E5A425C-50F5-44B0-A60C-042521D9FDFF}" type="presParOf" srcId="{83CD90BB-88E3-41C4-B4F2-831B5F1C4E0E}" destId="{3CB78E2B-70A2-467D-99CF-335F39503C9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BC2B570-6348-4566-8E77-8C4FB38D654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4CA9421-567D-48CF-BB86-18864DA33155}">
      <dgm:prSet custT="1"/>
      <dgm:spPr/>
      <dgm:t>
        <a:bodyPr/>
        <a:lstStyle/>
        <a:p>
          <a:r>
            <a:rPr lang="en-GB" sz="2800" b="1">
              <a:solidFill>
                <a:srgbClr val="002F5F"/>
              </a:solidFill>
            </a:rPr>
            <a:t>The role's purpose:</a:t>
          </a:r>
          <a:r>
            <a:rPr lang="en-GB" sz="2800">
              <a:solidFill>
                <a:srgbClr val="002F5F"/>
              </a:solidFill>
            </a:rPr>
            <a:t> Do you understand what's involved and why it matters? </a:t>
          </a:r>
          <a:endParaRPr lang="en-US" sz="2800">
            <a:solidFill>
              <a:srgbClr val="002F5F"/>
            </a:solidFill>
          </a:endParaRPr>
        </a:p>
      </dgm:t>
    </dgm:pt>
    <dgm:pt modelId="{C1AC9C01-6DE0-4F1A-B728-748580E3CDE2}" type="parTrans" cxnId="{91012E23-0B11-40AE-8D0B-7EA588CDAD5A}">
      <dgm:prSet/>
      <dgm:spPr/>
      <dgm:t>
        <a:bodyPr/>
        <a:lstStyle/>
        <a:p>
          <a:endParaRPr lang="en-US" sz="2800">
            <a:solidFill>
              <a:srgbClr val="002F5F"/>
            </a:solidFill>
          </a:endParaRPr>
        </a:p>
      </dgm:t>
    </dgm:pt>
    <dgm:pt modelId="{F1E7B733-CA40-4C02-91B3-74CFF3227F44}" type="sibTrans" cxnId="{91012E23-0B11-40AE-8D0B-7EA588CDAD5A}">
      <dgm:prSet/>
      <dgm:spPr/>
      <dgm:t>
        <a:bodyPr/>
        <a:lstStyle/>
        <a:p>
          <a:endParaRPr lang="en-US" sz="2800">
            <a:solidFill>
              <a:srgbClr val="002F5F"/>
            </a:solidFill>
          </a:endParaRPr>
        </a:p>
      </dgm:t>
    </dgm:pt>
    <dgm:pt modelId="{F0A7F3DA-936F-4857-A999-93332DC031A7}">
      <dgm:prSet custT="1"/>
      <dgm:spPr/>
      <dgm:t>
        <a:bodyPr/>
        <a:lstStyle/>
        <a:p>
          <a:r>
            <a:rPr lang="en-GB" sz="2800" b="1" dirty="0">
              <a:solidFill>
                <a:srgbClr val="002F5F"/>
              </a:solidFill>
            </a:rPr>
            <a:t>The governance structure:</a:t>
          </a:r>
          <a:r>
            <a:rPr lang="en-GB" sz="2800" dirty="0">
              <a:solidFill>
                <a:srgbClr val="002F5F"/>
              </a:solidFill>
            </a:rPr>
            <a:t> Have you explored how health regulator’s (and in particular GOsC) function? </a:t>
          </a:r>
          <a:endParaRPr lang="en-US" sz="2800" dirty="0">
            <a:solidFill>
              <a:srgbClr val="002F5F"/>
            </a:solidFill>
          </a:endParaRPr>
        </a:p>
      </dgm:t>
    </dgm:pt>
    <dgm:pt modelId="{E651AAA8-C58E-4ACC-9C6F-817CE810B1B6}" type="parTrans" cxnId="{0E0DF9FA-E45B-4DA7-8AA9-DB1B61E672BB}">
      <dgm:prSet/>
      <dgm:spPr/>
      <dgm:t>
        <a:bodyPr/>
        <a:lstStyle/>
        <a:p>
          <a:endParaRPr lang="en-US" sz="2800">
            <a:solidFill>
              <a:srgbClr val="002F5F"/>
            </a:solidFill>
          </a:endParaRPr>
        </a:p>
      </dgm:t>
    </dgm:pt>
    <dgm:pt modelId="{0B19F41B-CB90-475C-82CD-289580321FE1}" type="sibTrans" cxnId="{0E0DF9FA-E45B-4DA7-8AA9-DB1B61E672BB}">
      <dgm:prSet/>
      <dgm:spPr/>
      <dgm:t>
        <a:bodyPr/>
        <a:lstStyle/>
        <a:p>
          <a:endParaRPr lang="en-US" sz="2800">
            <a:solidFill>
              <a:srgbClr val="002F5F"/>
            </a:solidFill>
          </a:endParaRPr>
        </a:p>
      </dgm:t>
    </dgm:pt>
    <dgm:pt modelId="{3D3BBDB1-BC38-4EC5-A4B5-53E259A5E511}">
      <dgm:prSet custT="1"/>
      <dgm:spPr/>
      <dgm:t>
        <a:bodyPr/>
        <a:lstStyle/>
        <a:p>
          <a:r>
            <a:rPr lang="en-GB" sz="2800" b="1" dirty="0">
              <a:solidFill>
                <a:srgbClr val="002F5F"/>
              </a:solidFill>
            </a:rPr>
            <a:t>Your own needs:</a:t>
          </a:r>
          <a:r>
            <a:rPr lang="en-GB" sz="2800" dirty="0">
              <a:solidFill>
                <a:srgbClr val="002F5F"/>
              </a:solidFill>
            </a:rPr>
            <a:t> What training or support would help you succeed?</a:t>
          </a:r>
          <a:endParaRPr lang="en-US" sz="2800" dirty="0">
            <a:solidFill>
              <a:srgbClr val="002F5F"/>
            </a:solidFill>
          </a:endParaRPr>
        </a:p>
      </dgm:t>
    </dgm:pt>
    <dgm:pt modelId="{F7FFE5C1-B6C4-4A6F-A85D-8F5077FB850A}" type="parTrans" cxnId="{FBD3EA4B-C408-42F2-BF95-AEABE4D921BE}">
      <dgm:prSet/>
      <dgm:spPr/>
      <dgm:t>
        <a:bodyPr/>
        <a:lstStyle/>
        <a:p>
          <a:endParaRPr lang="en-US" sz="2800">
            <a:solidFill>
              <a:srgbClr val="002F5F"/>
            </a:solidFill>
          </a:endParaRPr>
        </a:p>
      </dgm:t>
    </dgm:pt>
    <dgm:pt modelId="{F75B36FE-0A7E-45D7-8D26-E565A38E8777}" type="sibTrans" cxnId="{FBD3EA4B-C408-42F2-BF95-AEABE4D921BE}">
      <dgm:prSet/>
      <dgm:spPr/>
      <dgm:t>
        <a:bodyPr/>
        <a:lstStyle/>
        <a:p>
          <a:endParaRPr lang="en-US" sz="2800">
            <a:solidFill>
              <a:srgbClr val="002F5F"/>
            </a:solidFill>
          </a:endParaRPr>
        </a:p>
      </dgm:t>
    </dgm:pt>
    <dgm:pt modelId="{28FB3875-B2F3-4113-AD5F-CE0112B272D5}" type="pres">
      <dgm:prSet presAssocID="{ABC2B570-6348-4566-8E77-8C4FB38D6548}" presName="root" presStyleCnt="0">
        <dgm:presLayoutVars>
          <dgm:dir/>
          <dgm:resizeHandles val="exact"/>
        </dgm:presLayoutVars>
      </dgm:prSet>
      <dgm:spPr/>
    </dgm:pt>
    <dgm:pt modelId="{D2342207-E46B-4824-BDBF-B1EBC1A918EA}" type="pres">
      <dgm:prSet presAssocID="{74CA9421-567D-48CF-BB86-18864DA33155}" presName="compNode" presStyleCnt="0"/>
      <dgm:spPr/>
    </dgm:pt>
    <dgm:pt modelId="{2ABA9CF6-082B-44B4-99F1-5F80CCA9EF8D}" type="pres">
      <dgm:prSet presAssocID="{74CA9421-567D-48CF-BB86-18864DA33155}" presName="bgRect" presStyleLbl="bgShp" presStyleIdx="0" presStyleCnt="3"/>
      <dgm:spPr/>
    </dgm:pt>
    <dgm:pt modelId="{B046E1FE-5E4E-4BD2-9A06-90EEC793D435}" type="pres">
      <dgm:prSet presAssocID="{74CA9421-567D-48CF-BB86-18864DA3315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DC2BA7B0-4529-4FE8-AFB0-BAF6503736DA}" type="pres">
      <dgm:prSet presAssocID="{74CA9421-567D-48CF-BB86-18864DA33155}" presName="spaceRect" presStyleCnt="0"/>
      <dgm:spPr/>
    </dgm:pt>
    <dgm:pt modelId="{B6B856EE-5297-411D-A657-D4001763142B}" type="pres">
      <dgm:prSet presAssocID="{74CA9421-567D-48CF-BB86-18864DA33155}" presName="parTx" presStyleLbl="revTx" presStyleIdx="0" presStyleCnt="3">
        <dgm:presLayoutVars>
          <dgm:chMax val="0"/>
          <dgm:chPref val="0"/>
        </dgm:presLayoutVars>
      </dgm:prSet>
      <dgm:spPr/>
    </dgm:pt>
    <dgm:pt modelId="{4DD6B56C-86F6-4BA1-984B-BE52941AAABF}" type="pres">
      <dgm:prSet presAssocID="{F1E7B733-CA40-4C02-91B3-74CFF3227F44}" presName="sibTrans" presStyleCnt="0"/>
      <dgm:spPr/>
    </dgm:pt>
    <dgm:pt modelId="{DB30B37A-CA7A-476D-A60C-A763EA6EA751}" type="pres">
      <dgm:prSet presAssocID="{F0A7F3DA-936F-4857-A999-93332DC031A7}" presName="compNode" presStyleCnt="0"/>
      <dgm:spPr/>
    </dgm:pt>
    <dgm:pt modelId="{F17E697B-1C81-4262-91AF-37EBB8C6717E}" type="pres">
      <dgm:prSet presAssocID="{F0A7F3DA-936F-4857-A999-93332DC031A7}" presName="bgRect" presStyleLbl="bgShp" presStyleIdx="1" presStyleCnt="3"/>
      <dgm:spPr/>
    </dgm:pt>
    <dgm:pt modelId="{02438A4F-7EEA-4309-A810-D465A3E79475}" type="pres">
      <dgm:prSet presAssocID="{F0A7F3DA-936F-4857-A999-93332DC031A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BD6C6F4A-5953-4B24-88A6-106C89BE735B}" type="pres">
      <dgm:prSet presAssocID="{F0A7F3DA-936F-4857-A999-93332DC031A7}" presName="spaceRect" presStyleCnt="0"/>
      <dgm:spPr/>
    </dgm:pt>
    <dgm:pt modelId="{8C891C48-0586-4104-8D7A-67ED5F865653}" type="pres">
      <dgm:prSet presAssocID="{F0A7F3DA-936F-4857-A999-93332DC031A7}" presName="parTx" presStyleLbl="revTx" presStyleIdx="1" presStyleCnt="3">
        <dgm:presLayoutVars>
          <dgm:chMax val="0"/>
          <dgm:chPref val="0"/>
        </dgm:presLayoutVars>
      </dgm:prSet>
      <dgm:spPr/>
    </dgm:pt>
    <dgm:pt modelId="{8C9C6BE8-83C8-4959-AE79-0F988512B28B}" type="pres">
      <dgm:prSet presAssocID="{0B19F41B-CB90-475C-82CD-289580321FE1}" presName="sibTrans" presStyleCnt="0"/>
      <dgm:spPr/>
    </dgm:pt>
    <dgm:pt modelId="{372B0DA2-5FC4-4FD7-BD97-9DA11ECD7DD7}" type="pres">
      <dgm:prSet presAssocID="{3D3BBDB1-BC38-4EC5-A4B5-53E259A5E511}" presName="compNode" presStyleCnt="0"/>
      <dgm:spPr/>
    </dgm:pt>
    <dgm:pt modelId="{493B0B86-B8DF-4F79-83BF-B58531E56F72}" type="pres">
      <dgm:prSet presAssocID="{3D3BBDB1-BC38-4EC5-A4B5-53E259A5E511}" presName="bgRect" presStyleLbl="bgShp" presStyleIdx="2" presStyleCnt="3"/>
      <dgm:spPr/>
    </dgm:pt>
    <dgm:pt modelId="{E28087EF-5BB3-41C9-954C-328C7CD13654}" type="pres">
      <dgm:prSet presAssocID="{3D3BBDB1-BC38-4EC5-A4B5-53E259A5E51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dium"/>
        </a:ext>
      </dgm:extLst>
    </dgm:pt>
    <dgm:pt modelId="{45A6CBAF-3341-41E1-AA55-881417190320}" type="pres">
      <dgm:prSet presAssocID="{3D3BBDB1-BC38-4EC5-A4B5-53E259A5E511}" presName="spaceRect" presStyleCnt="0"/>
      <dgm:spPr/>
    </dgm:pt>
    <dgm:pt modelId="{E1C08799-CB23-48FF-AD4C-E39BB1BC6ECC}" type="pres">
      <dgm:prSet presAssocID="{3D3BBDB1-BC38-4EC5-A4B5-53E259A5E511}" presName="parTx" presStyleLbl="revTx" presStyleIdx="2" presStyleCnt="3">
        <dgm:presLayoutVars>
          <dgm:chMax val="0"/>
          <dgm:chPref val="0"/>
        </dgm:presLayoutVars>
      </dgm:prSet>
      <dgm:spPr/>
    </dgm:pt>
  </dgm:ptLst>
  <dgm:cxnLst>
    <dgm:cxn modelId="{91012E23-0B11-40AE-8D0B-7EA588CDAD5A}" srcId="{ABC2B570-6348-4566-8E77-8C4FB38D6548}" destId="{74CA9421-567D-48CF-BB86-18864DA33155}" srcOrd="0" destOrd="0" parTransId="{C1AC9C01-6DE0-4F1A-B728-748580E3CDE2}" sibTransId="{F1E7B733-CA40-4C02-91B3-74CFF3227F44}"/>
    <dgm:cxn modelId="{D1C0AB26-D373-4AC7-A8DC-07071E339C33}" type="presOf" srcId="{3D3BBDB1-BC38-4EC5-A4B5-53E259A5E511}" destId="{E1C08799-CB23-48FF-AD4C-E39BB1BC6ECC}" srcOrd="0" destOrd="0" presId="urn:microsoft.com/office/officeart/2018/2/layout/IconVerticalSolidList"/>
    <dgm:cxn modelId="{FBD3EA4B-C408-42F2-BF95-AEABE4D921BE}" srcId="{ABC2B570-6348-4566-8E77-8C4FB38D6548}" destId="{3D3BBDB1-BC38-4EC5-A4B5-53E259A5E511}" srcOrd="2" destOrd="0" parTransId="{F7FFE5C1-B6C4-4A6F-A85D-8F5077FB850A}" sibTransId="{F75B36FE-0A7E-45D7-8D26-E565A38E8777}"/>
    <dgm:cxn modelId="{38F0D8C9-B206-472E-A80D-DF51256DE2A9}" type="presOf" srcId="{ABC2B570-6348-4566-8E77-8C4FB38D6548}" destId="{28FB3875-B2F3-4113-AD5F-CE0112B272D5}" srcOrd="0" destOrd="0" presId="urn:microsoft.com/office/officeart/2018/2/layout/IconVerticalSolidList"/>
    <dgm:cxn modelId="{FC5CE3F6-EFC2-4781-832B-13E1E05DCBA2}" type="presOf" srcId="{F0A7F3DA-936F-4857-A999-93332DC031A7}" destId="{8C891C48-0586-4104-8D7A-67ED5F865653}" srcOrd="0" destOrd="0" presId="urn:microsoft.com/office/officeart/2018/2/layout/IconVerticalSolidList"/>
    <dgm:cxn modelId="{0E0DF9FA-E45B-4DA7-8AA9-DB1B61E672BB}" srcId="{ABC2B570-6348-4566-8E77-8C4FB38D6548}" destId="{F0A7F3DA-936F-4857-A999-93332DC031A7}" srcOrd="1" destOrd="0" parTransId="{E651AAA8-C58E-4ACC-9C6F-817CE810B1B6}" sibTransId="{0B19F41B-CB90-475C-82CD-289580321FE1}"/>
    <dgm:cxn modelId="{974378FF-A94F-4848-89E0-1D331AD23F99}" type="presOf" srcId="{74CA9421-567D-48CF-BB86-18864DA33155}" destId="{B6B856EE-5297-411D-A657-D4001763142B}" srcOrd="0" destOrd="0" presId="urn:microsoft.com/office/officeart/2018/2/layout/IconVerticalSolidList"/>
    <dgm:cxn modelId="{4D638173-99B9-4CA5-B7CC-736DE02B84B4}" type="presParOf" srcId="{28FB3875-B2F3-4113-AD5F-CE0112B272D5}" destId="{D2342207-E46B-4824-BDBF-B1EBC1A918EA}" srcOrd="0" destOrd="0" presId="urn:microsoft.com/office/officeart/2018/2/layout/IconVerticalSolidList"/>
    <dgm:cxn modelId="{D448BD79-BC35-48A2-8E40-49BB2CA0A691}" type="presParOf" srcId="{D2342207-E46B-4824-BDBF-B1EBC1A918EA}" destId="{2ABA9CF6-082B-44B4-99F1-5F80CCA9EF8D}" srcOrd="0" destOrd="0" presId="urn:microsoft.com/office/officeart/2018/2/layout/IconVerticalSolidList"/>
    <dgm:cxn modelId="{5EBB858E-821A-47A2-846A-9A3CDC39EAA1}" type="presParOf" srcId="{D2342207-E46B-4824-BDBF-B1EBC1A918EA}" destId="{B046E1FE-5E4E-4BD2-9A06-90EEC793D435}" srcOrd="1" destOrd="0" presId="urn:microsoft.com/office/officeart/2018/2/layout/IconVerticalSolidList"/>
    <dgm:cxn modelId="{40659FDD-DAC4-46C0-8055-37B184BB8274}" type="presParOf" srcId="{D2342207-E46B-4824-BDBF-B1EBC1A918EA}" destId="{DC2BA7B0-4529-4FE8-AFB0-BAF6503736DA}" srcOrd="2" destOrd="0" presId="urn:microsoft.com/office/officeart/2018/2/layout/IconVerticalSolidList"/>
    <dgm:cxn modelId="{A91BE308-202A-4823-B1BE-E33300823265}" type="presParOf" srcId="{D2342207-E46B-4824-BDBF-B1EBC1A918EA}" destId="{B6B856EE-5297-411D-A657-D4001763142B}" srcOrd="3" destOrd="0" presId="urn:microsoft.com/office/officeart/2018/2/layout/IconVerticalSolidList"/>
    <dgm:cxn modelId="{27BAF1E5-761B-401A-85AD-9B3223965897}" type="presParOf" srcId="{28FB3875-B2F3-4113-AD5F-CE0112B272D5}" destId="{4DD6B56C-86F6-4BA1-984B-BE52941AAABF}" srcOrd="1" destOrd="0" presId="urn:microsoft.com/office/officeart/2018/2/layout/IconVerticalSolidList"/>
    <dgm:cxn modelId="{F2A0D3A2-0FAD-466B-97C4-7DE0ABFA0901}" type="presParOf" srcId="{28FB3875-B2F3-4113-AD5F-CE0112B272D5}" destId="{DB30B37A-CA7A-476D-A60C-A763EA6EA751}" srcOrd="2" destOrd="0" presId="urn:microsoft.com/office/officeart/2018/2/layout/IconVerticalSolidList"/>
    <dgm:cxn modelId="{A1CC8950-23BB-48CE-A55C-FB0031DF1D51}" type="presParOf" srcId="{DB30B37A-CA7A-476D-A60C-A763EA6EA751}" destId="{F17E697B-1C81-4262-91AF-37EBB8C6717E}" srcOrd="0" destOrd="0" presId="urn:microsoft.com/office/officeart/2018/2/layout/IconVerticalSolidList"/>
    <dgm:cxn modelId="{3AFA931B-CC9F-4185-A3D4-6E0C9AA59ED3}" type="presParOf" srcId="{DB30B37A-CA7A-476D-A60C-A763EA6EA751}" destId="{02438A4F-7EEA-4309-A810-D465A3E79475}" srcOrd="1" destOrd="0" presId="urn:microsoft.com/office/officeart/2018/2/layout/IconVerticalSolidList"/>
    <dgm:cxn modelId="{84BB0D0B-FBE6-42B2-A6BE-64300C17483D}" type="presParOf" srcId="{DB30B37A-CA7A-476D-A60C-A763EA6EA751}" destId="{BD6C6F4A-5953-4B24-88A6-106C89BE735B}" srcOrd="2" destOrd="0" presId="urn:microsoft.com/office/officeart/2018/2/layout/IconVerticalSolidList"/>
    <dgm:cxn modelId="{6C89385C-1A1C-4F1A-834B-25AC669D1B44}" type="presParOf" srcId="{DB30B37A-CA7A-476D-A60C-A763EA6EA751}" destId="{8C891C48-0586-4104-8D7A-67ED5F865653}" srcOrd="3" destOrd="0" presId="urn:microsoft.com/office/officeart/2018/2/layout/IconVerticalSolidList"/>
    <dgm:cxn modelId="{88EF6C2D-BDCE-400E-B293-90B366D42CED}" type="presParOf" srcId="{28FB3875-B2F3-4113-AD5F-CE0112B272D5}" destId="{8C9C6BE8-83C8-4959-AE79-0F988512B28B}" srcOrd="3" destOrd="0" presId="urn:microsoft.com/office/officeart/2018/2/layout/IconVerticalSolidList"/>
    <dgm:cxn modelId="{B905B2AE-3A5F-4FF5-AAD4-0C47345B6CED}" type="presParOf" srcId="{28FB3875-B2F3-4113-AD5F-CE0112B272D5}" destId="{372B0DA2-5FC4-4FD7-BD97-9DA11ECD7DD7}" srcOrd="4" destOrd="0" presId="urn:microsoft.com/office/officeart/2018/2/layout/IconVerticalSolidList"/>
    <dgm:cxn modelId="{E9D48B83-7A30-4ABB-93E0-431309902BD1}" type="presParOf" srcId="{372B0DA2-5FC4-4FD7-BD97-9DA11ECD7DD7}" destId="{493B0B86-B8DF-4F79-83BF-B58531E56F72}" srcOrd="0" destOrd="0" presId="urn:microsoft.com/office/officeart/2018/2/layout/IconVerticalSolidList"/>
    <dgm:cxn modelId="{8B36F29F-F9F1-4775-AB15-EB7BC9CC8037}" type="presParOf" srcId="{372B0DA2-5FC4-4FD7-BD97-9DA11ECD7DD7}" destId="{E28087EF-5BB3-41C9-954C-328C7CD13654}" srcOrd="1" destOrd="0" presId="urn:microsoft.com/office/officeart/2018/2/layout/IconVerticalSolidList"/>
    <dgm:cxn modelId="{DAB2C001-0CE5-4300-B367-DC0566F9B855}" type="presParOf" srcId="{372B0DA2-5FC4-4FD7-BD97-9DA11ECD7DD7}" destId="{45A6CBAF-3341-41E1-AA55-881417190320}" srcOrd="2" destOrd="0" presId="urn:microsoft.com/office/officeart/2018/2/layout/IconVerticalSolidList"/>
    <dgm:cxn modelId="{07CEDE98-D115-46C4-BD50-4556819A58D8}" type="presParOf" srcId="{372B0DA2-5FC4-4FD7-BD97-9DA11ECD7DD7}" destId="{E1C08799-CB23-48FF-AD4C-E39BB1BC6EC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70B6DB2-F103-413A-8EBF-DFD4B246CFB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F840909-7445-4891-9A6F-80F34F383450}">
      <dgm:prSet/>
      <dgm:spPr/>
      <dgm:t>
        <a:bodyPr/>
        <a:lstStyle/>
        <a:p>
          <a:r>
            <a:rPr lang="en-GB" b="1">
              <a:solidFill>
                <a:srgbClr val="002F5F"/>
              </a:solidFill>
            </a:rPr>
            <a:t>SITUATION: </a:t>
          </a:r>
          <a:r>
            <a:rPr lang="en-GB" b="0">
              <a:solidFill>
                <a:srgbClr val="002F5F"/>
              </a:solidFill>
            </a:rPr>
            <a:t>D</a:t>
          </a:r>
          <a:r>
            <a:rPr lang="en-GB">
              <a:solidFill>
                <a:srgbClr val="002F5F"/>
              </a:solidFill>
            </a:rPr>
            <a:t>escribe the situation when you carried out the relevant activities that demonstrate the competency.</a:t>
          </a:r>
          <a:endParaRPr lang="en-US">
            <a:solidFill>
              <a:srgbClr val="002F5F"/>
            </a:solidFill>
          </a:endParaRPr>
        </a:p>
      </dgm:t>
    </dgm:pt>
    <dgm:pt modelId="{6F14ECCF-9D5D-4CE0-A946-05B002810573}" type="parTrans" cxnId="{917B3B8B-A938-41CA-A909-1512B0D592FD}">
      <dgm:prSet/>
      <dgm:spPr/>
      <dgm:t>
        <a:bodyPr/>
        <a:lstStyle/>
        <a:p>
          <a:endParaRPr lang="en-US">
            <a:solidFill>
              <a:srgbClr val="002F5F"/>
            </a:solidFill>
          </a:endParaRPr>
        </a:p>
      </dgm:t>
    </dgm:pt>
    <dgm:pt modelId="{F9950C59-02CC-4555-92FA-77801BC8A696}" type="sibTrans" cxnId="{917B3B8B-A938-41CA-A909-1512B0D592FD}">
      <dgm:prSet/>
      <dgm:spPr/>
      <dgm:t>
        <a:bodyPr/>
        <a:lstStyle/>
        <a:p>
          <a:endParaRPr lang="en-US">
            <a:solidFill>
              <a:srgbClr val="002F5F"/>
            </a:solidFill>
          </a:endParaRPr>
        </a:p>
      </dgm:t>
    </dgm:pt>
    <dgm:pt modelId="{9CC56046-B854-43C0-9663-915D5F5C71DE}">
      <dgm:prSet custT="1"/>
      <dgm:spPr/>
      <dgm:t>
        <a:bodyPr/>
        <a:lstStyle/>
        <a:p>
          <a:r>
            <a:rPr lang="en-GB" sz="2100" b="1" kern="1200">
              <a:solidFill>
                <a:srgbClr val="002F5F"/>
              </a:solidFill>
              <a:latin typeface="Arial" panose="020B0604020202020204"/>
              <a:ea typeface="+mn-ea"/>
              <a:cs typeface="+mn-cs"/>
            </a:rPr>
            <a:t>TASK: </a:t>
          </a:r>
          <a:r>
            <a:rPr lang="en-GB" sz="2100" kern="1200">
              <a:solidFill>
                <a:srgbClr val="002F5F"/>
              </a:solidFill>
              <a:latin typeface="Arial" panose="020B0604020202020204"/>
              <a:ea typeface="+mn-ea"/>
              <a:cs typeface="+mn-cs"/>
            </a:rPr>
            <a:t>Clarify the task you needed to undertake to meet the objectives</a:t>
          </a:r>
          <a:endParaRPr lang="en-US" sz="2100" kern="1200">
            <a:solidFill>
              <a:srgbClr val="002F5F"/>
            </a:solidFill>
            <a:latin typeface="Arial" panose="020B0604020202020204"/>
            <a:ea typeface="+mn-ea"/>
            <a:cs typeface="+mn-cs"/>
          </a:endParaRPr>
        </a:p>
      </dgm:t>
    </dgm:pt>
    <dgm:pt modelId="{AE6ECC7D-AAD0-4885-9B1F-6BFBB6EE958C}" type="parTrans" cxnId="{38F18214-28C2-49B4-BA2F-85E37DD33407}">
      <dgm:prSet/>
      <dgm:spPr/>
      <dgm:t>
        <a:bodyPr/>
        <a:lstStyle/>
        <a:p>
          <a:endParaRPr lang="en-US">
            <a:solidFill>
              <a:srgbClr val="002F5F"/>
            </a:solidFill>
          </a:endParaRPr>
        </a:p>
      </dgm:t>
    </dgm:pt>
    <dgm:pt modelId="{70A9F485-B2E0-4CC8-8C56-A3FFBEB3C0EE}" type="sibTrans" cxnId="{38F18214-28C2-49B4-BA2F-85E37DD33407}">
      <dgm:prSet/>
      <dgm:spPr/>
      <dgm:t>
        <a:bodyPr/>
        <a:lstStyle/>
        <a:p>
          <a:endParaRPr lang="en-US">
            <a:solidFill>
              <a:srgbClr val="002F5F"/>
            </a:solidFill>
          </a:endParaRPr>
        </a:p>
      </dgm:t>
    </dgm:pt>
    <dgm:pt modelId="{CC4B4AE8-C054-4DE2-87FC-EBEAB2966E06}">
      <dgm:prSet custT="1"/>
      <dgm:spPr/>
      <dgm:t>
        <a:bodyPr/>
        <a:lstStyle/>
        <a:p>
          <a:r>
            <a:rPr lang="en-GB" sz="2100" b="1" kern="1200">
              <a:solidFill>
                <a:srgbClr val="002F5F"/>
              </a:solidFill>
              <a:latin typeface="Arial" panose="020B0604020202020204"/>
              <a:ea typeface="+mn-ea"/>
              <a:cs typeface="+mn-cs"/>
            </a:rPr>
            <a:t>ACTION: </a:t>
          </a:r>
          <a:r>
            <a:rPr lang="en-GB" sz="2100" kern="1200">
              <a:solidFill>
                <a:srgbClr val="002F5F"/>
              </a:solidFill>
              <a:latin typeface="Arial" panose="020B0604020202020204"/>
              <a:ea typeface="+mn-ea"/>
              <a:cs typeface="+mn-cs"/>
            </a:rPr>
            <a:t>What actions did you take? Focus on your skills, decisions and behaviours. </a:t>
          </a:r>
          <a:endParaRPr lang="en-US" sz="2100" kern="1200">
            <a:solidFill>
              <a:srgbClr val="002F5F"/>
            </a:solidFill>
            <a:latin typeface="Arial" panose="020B0604020202020204"/>
            <a:ea typeface="+mn-ea"/>
            <a:cs typeface="+mn-cs"/>
          </a:endParaRPr>
        </a:p>
      </dgm:t>
    </dgm:pt>
    <dgm:pt modelId="{497FD1CF-F3DD-4E55-9275-BE2C472BE5D3}" type="parTrans" cxnId="{1EDEE098-0668-4148-81D6-DAEA9A2C7F65}">
      <dgm:prSet/>
      <dgm:spPr/>
      <dgm:t>
        <a:bodyPr/>
        <a:lstStyle/>
        <a:p>
          <a:endParaRPr lang="en-US">
            <a:solidFill>
              <a:srgbClr val="002F5F"/>
            </a:solidFill>
          </a:endParaRPr>
        </a:p>
      </dgm:t>
    </dgm:pt>
    <dgm:pt modelId="{3FF38C24-FD9F-47DA-B4DD-9D1FE47213A7}" type="sibTrans" cxnId="{1EDEE098-0668-4148-81D6-DAEA9A2C7F65}">
      <dgm:prSet/>
      <dgm:spPr/>
      <dgm:t>
        <a:bodyPr/>
        <a:lstStyle/>
        <a:p>
          <a:endParaRPr lang="en-US">
            <a:solidFill>
              <a:srgbClr val="002F5F"/>
            </a:solidFill>
          </a:endParaRPr>
        </a:p>
      </dgm:t>
    </dgm:pt>
    <dgm:pt modelId="{AAD82439-348C-46E2-AC1B-2FE54094C256}">
      <dgm:prSet custT="1"/>
      <dgm:spPr/>
      <dgm:t>
        <a:bodyPr/>
        <a:lstStyle/>
        <a:p>
          <a:r>
            <a:rPr lang="en-GB" sz="2100" b="1" kern="1200">
              <a:solidFill>
                <a:srgbClr val="002F5F"/>
              </a:solidFill>
              <a:latin typeface="Arial" panose="020B0604020202020204"/>
              <a:ea typeface="+mn-ea"/>
              <a:cs typeface="+mn-cs"/>
            </a:rPr>
            <a:t>RESULT: </a:t>
          </a:r>
          <a:r>
            <a:rPr lang="en-GB" sz="2100" kern="1200">
              <a:solidFill>
                <a:srgbClr val="002F5F"/>
              </a:solidFill>
              <a:latin typeface="Arial" panose="020B0604020202020204"/>
              <a:ea typeface="+mn-ea"/>
              <a:cs typeface="+mn-cs"/>
            </a:rPr>
            <a:t>What was the outcome of your actions? Why was the outcome successful?</a:t>
          </a:r>
          <a:endParaRPr lang="en-US" sz="2100" kern="1200">
            <a:solidFill>
              <a:srgbClr val="002F5F"/>
            </a:solidFill>
            <a:latin typeface="Arial" panose="020B0604020202020204"/>
            <a:ea typeface="+mn-ea"/>
            <a:cs typeface="+mn-cs"/>
          </a:endParaRPr>
        </a:p>
      </dgm:t>
    </dgm:pt>
    <dgm:pt modelId="{6D3A7CC5-2231-40AB-B5A8-43FC804E636C}" type="parTrans" cxnId="{DC30F86D-A5A4-4D74-AAC1-37520B070A87}">
      <dgm:prSet/>
      <dgm:spPr/>
      <dgm:t>
        <a:bodyPr/>
        <a:lstStyle/>
        <a:p>
          <a:endParaRPr lang="en-US">
            <a:solidFill>
              <a:srgbClr val="002F5F"/>
            </a:solidFill>
          </a:endParaRPr>
        </a:p>
      </dgm:t>
    </dgm:pt>
    <dgm:pt modelId="{84175A12-4386-4149-88D4-4E1C77EE5BDF}" type="sibTrans" cxnId="{DC30F86D-A5A4-4D74-AAC1-37520B070A87}">
      <dgm:prSet/>
      <dgm:spPr/>
      <dgm:t>
        <a:bodyPr/>
        <a:lstStyle/>
        <a:p>
          <a:endParaRPr lang="en-US">
            <a:solidFill>
              <a:srgbClr val="002F5F"/>
            </a:solidFill>
          </a:endParaRPr>
        </a:p>
      </dgm:t>
    </dgm:pt>
    <dgm:pt modelId="{C5292D3C-4E1D-4459-AA8E-A136137EECD4}" type="pres">
      <dgm:prSet presAssocID="{C70B6DB2-F103-413A-8EBF-DFD4B246CFB6}" presName="root" presStyleCnt="0">
        <dgm:presLayoutVars>
          <dgm:dir/>
          <dgm:resizeHandles val="exact"/>
        </dgm:presLayoutVars>
      </dgm:prSet>
      <dgm:spPr/>
    </dgm:pt>
    <dgm:pt modelId="{D5A6B8EC-BA73-4E81-9DF0-A314BDFCC5C8}" type="pres">
      <dgm:prSet presAssocID="{9F840909-7445-4891-9A6F-80F34F383450}" presName="compNode" presStyleCnt="0"/>
      <dgm:spPr/>
    </dgm:pt>
    <dgm:pt modelId="{CFCB236D-F5A2-46EA-B0BF-992C261CC97A}" type="pres">
      <dgm:prSet presAssocID="{9F840909-7445-4891-9A6F-80F34F383450}" presName="bgRect" presStyleLbl="bgShp" presStyleIdx="0" presStyleCnt="4"/>
      <dgm:spPr/>
    </dgm:pt>
    <dgm:pt modelId="{80370C06-11E9-419A-8D48-57DF5BC0711B}" type="pres">
      <dgm:prSet presAssocID="{9F840909-7445-4891-9A6F-80F34F38345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CC3352EF-127F-4C1C-9969-CBA36711532E}" type="pres">
      <dgm:prSet presAssocID="{9F840909-7445-4891-9A6F-80F34F383450}" presName="spaceRect" presStyleCnt="0"/>
      <dgm:spPr/>
    </dgm:pt>
    <dgm:pt modelId="{5BF5B184-4499-4662-AEFE-A45A63E64CE6}" type="pres">
      <dgm:prSet presAssocID="{9F840909-7445-4891-9A6F-80F34F383450}" presName="parTx" presStyleLbl="revTx" presStyleIdx="0" presStyleCnt="4">
        <dgm:presLayoutVars>
          <dgm:chMax val="0"/>
          <dgm:chPref val="0"/>
        </dgm:presLayoutVars>
      </dgm:prSet>
      <dgm:spPr/>
    </dgm:pt>
    <dgm:pt modelId="{6A538DD7-7FE4-4575-AB76-9AA0261FA2E3}" type="pres">
      <dgm:prSet presAssocID="{F9950C59-02CC-4555-92FA-77801BC8A696}" presName="sibTrans" presStyleCnt="0"/>
      <dgm:spPr/>
    </dgm:pt>
    <dgm:pt modelId="{3E47423F-3A13-406F-A006-69BF1B668946}" type="pres">
      <dgm:prSet presAssocID="{9CC56046-B854-43C0-9663-915D5F5C71DE}" presName="compNode" presStyleCnt="0"/>
      <dgm:spPr/>
    </dgm:pt>
    <dgm:pt modelId="{CC30F113-2112-4AB9-AD5B-0E13DC5BE1DE}" type="pres">
      <dgm:prSet presAssocID="{9CC56046-B854-43C0-9663-915D5F5C71DE}" presName="bgRect" presStyleLbl="bgShp" presStyleIdx="1" presStyleCnt="4"/>
      <dgm:spPr/>
    </dgm:pt>
    <dgm:pt modelId="{EAB70472-0124-40BB-BC62-B3299CCCAB86}" type="pres">
      <dgm:prSet presAssocID="{9CC56046-B854-43C0-9663-915D5F5C71D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A2CDA593-9C54-42DC-896F-4EE989E3BA43}" type="pres">
      <dgm:prSet presAssocID="{9CC56046-B854-43C0-9663-915D5F5C71DE}" presName="spaceRect" presStyleCnt="0"/>
      <dgm:spPr/>
    </dgm:pt>
    <dgm:pt modelId="{C74E2DA9-35B5-4109-B17B-9326B3274D63}" type="pres">
      <dgm:prSet presAssocID="{9CC56046-B854-43C0-9663-915D5F5C71DE}" presName="parTx" presStyleLbl="revTx" presStyleIdx="1" presStyleCnt="4">
        <dgm:presLayoutVars>
          <dgm:chMax val="0"/>
          <dgm:chPref val="0"/>
        </dgm:presLayoutVars>
      </dgm:prSet>
      <dgm:spPr/>
    </dgm:pt>
    <dgm:pt modelId="{A16C66FD-3BBE-4172-806A-E7E6557B3448}" type="pres">
      <dgm:prSet presAssocID="{70A9F485-B2E0-4CC8-8C56-A3FFBEB3C0EE}" presName="sibTrans" presStyleCnt="0"/>
      <dgm:spPr/>
    </dgm:pt>
    <dgm:pt modelId="{8B21EF99-59CB-4563-A8E9-CE31E4F44575}" type="pres">
      <dgm:prSet presAssocID="{CC4B4AE8-C054-4DE2-87FC-EBEAB2966E06}" presName="compNode" presStyleCnt="0"/>
      <dgm:spPr/>
    </dgm:pt>
    <dgm:pt modelId="{6E606F7A-C3A0-401C-A96D-9FA2443B7ED8}" type="pres">
      <dgm:prSet presAssocID="{CC4B4AE8-C054-4DE2-87FC-EBEAB2966E06}" presName="bgRect" presStyleLbl="bgShp" presStyleIdx="2" presStyleCnt="4" custLinFactNeighborX="-42328" custLinFactNeighborY="-1143"/>
      <dgm:spPr/>
    </dgm:pt>
    <dgm:pt modelId="{2293D6A7-85E0-4A1F-B7CC-3E0E99622838}" type="pres">
      <dgm:prSet presAssocID="{CC4B4AE8-C054-4DE2-87FC-EBEAB2966E0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pper board"/>
        </a:ext>
      </dgm:extLst>
    </dgm:pt>
    <dgm:pt modelId="{E536C674-1749-4D3A-BD66-4594A7C99ED9}" type="pres">
      <dgm:prSet presAssocID="{CC4B4AE8-C054-4DE2-87FC-EBEAB2966E06}" presName="spaceRect" presStyleCnt="0"/>
      <dgm:spPr/>
    </dgm:pt>
    <dgm:pt modelId="{78AB41AC-8A97-470E-9AED-6500A4221919}" type="pres">
      <dgm:prSet presAssocID="{CC4B4AE8-C054-4DE2-87FC-EBEAB2966E06}" presName="parTx" presStyleLbl="revTx" presStyleIdx="2" presStyleCnt="4">
        <dgm:presLayoutVars>
          <dgm:chMax val="0"/>
          <dgm:chPref val="0"/>
        </dgm:presLayoutVars>
      </dgm:prSet>
      <dgm:spPr/>
    </dgm:pt>
    <dgm:pt modelId="{4E616AE7-819F-4045-8C83-39ED1711414D}" type="pres">
      <dgm:prSet presAssocID="{3FF38C24-FD9F-47DA-B4DD-9D1FE47213A7}" presName="sibTrans" presStyleCnt="0"/>
      <dgm:spPr/>
    </dgm:pt>
    <dgm:pt modelId="{12B0908C-E1AD-49AA-9126-07AF71E34F8C}" type="pres">
      <dgm:prSet presAssocID="{AAD82439-348C-46E2-AC1B-2FE54094C256}" presName="compNode" presStyleCnt="0"/>
      <dgm:spPr/>
    </dgm:pt>
    <dgm:pt modelId="{43D348C5-FE22-445C-AA43-73B4256ECB2B}" type="pres">
      <dgm:prSet presAssocID="{AAD82439-348C-46E2-AC1B-2FE54094C256}" presName="bgRect" presStyleLbl="bgShp" presStyleIdx="3" presStyleCnt="4"/>
      <dgm:spPr/>
    </dgm:pt>
    <dgm:pt modelId="{132E0A4E-06CB-4F8D-859B-42288855B475}" type="pres">
      <dgm:prSet presAssocID="{AAD82439-348C-46E2-AC1B-2FE54094C25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ecision chart"/>
        </a:ext>
      </dgm:extLst>
    </dgm:pt>
    <dgm:pt modelId="{46B82E00-9BAF-477B-8025-D20AE50E3656}" type="pres">
      <dgm:prSet presAssocID="{AAD82439-348C-46E2-AC1B-2FE54094C256}" presName="spaceRect" presStyleCnt="0"/>
      <dgm:spPr/>
    </dgm:pt>
    <dgm:pt modelId="{D3D4AA0C-0958-4608-9B53-738553AF58D1}" type="pres">
      <dgm:prSet presAssocID="{AAD82439-348C-46E2-AC1B-2FE54094C256}" presName="parTx" presStyleLbl="revTx" presStyleIdx="3" presStyleCnt="4">
        <dgm:presLayoutVars>
          <dgm:chMax val="0"/>
          <dgm:chPref val="0"/>
        </dgm:presLayoutVars>
      </dgm:prSet>
      <dgm:spPr/>
    </dgm:pt>
  </dgm:ptLst>
  <dgm:cxnLst>
    <dgm:cxn modelId="{9BBA7A01-9F92-40CA-9D5B-B2082E42FAE8}" type="presOf" srcId="{AAD82439-348C-46E2-AC1B-2FE54094C256}" destId="{D3D4AA0C-0958-4608-9B53-738553AF58D1}" srcOrd="0" destOrd="0" presId="urn:microsoft.com/office/officeart/2018/2/layout/IconVerticalSolidList"/>
    <dgm:cxn modelId="{38F18214-28C2-49B4-BA2F-85E37DD33407}" srcId="{C70B6DB2-F103-413A-8EBF-DFD4B246CFB6}" destId="{9CC56046-B854-43C0-9663-915D5F5C71DE}" srcOrd="1" destOrd="0" parTransId="{AE6ECC7D-AAD0-4885-9B1F-6BFBB6EE958C}" sibTransId="{70A9F485-B2E0-4CC8-8C56-A3FFBEB3C0EE}"/>
    <dgm:cxn modelId="{45FA4567-5BD1-4C4A-AFE7-29AA2883CB7B}" type="presOf" srcId="{C70B6DB2-F103-413A-8EBF-DFD4B246CFB6}" destId="{C5292D3C-4E1D-4459-AA8E-A136137EECD4}" srcOrd="0" destOrd="0" presId="urn:microsoft.com/office/officeart/2018/2/layout/IconVerticalSolidList"/>
    <dgm:cxn modelId="{DC30F86D-A5A4-4D74-AAC1-37520B070A87}" srcId="{C70B6DB2-F103-413A-8EBF-DFD4B246CFB6}" destId="{AAD82439-348C-46E2-AC1B-2FE54094C256}" srcOrd="3" destOrd="0" parTransId="{6D3A7CC5-2231-40AB-B5A8-43FC804E636C}" sibTransId="{84175A12-4386-4149-88D4-4E1C77EE5BDF}"/>
    <dgm:cxn modelId="{AF94CA55-2480-4EF9-8DF3-9972609C371C}" type="presOf" srcId="{CC4B4AE8-C054-4DE2-87FC-EBEAB2966E06}" destId="{78AB41AC-8A97-470E-9AED-6500A4221919}" srcOrd="0" destOrd="0" presId="urn:microsoft.com/office/officeart/2018/2/layout/IconVerticalSolidList"/>
    <dgm:cxn modelId="{917B3B8B-A938-41CA-A909-1512B0D592FD}" srcId="{C70B6DB2-F103-413A-8EBF-DFD4B246CFB6}" destId="{9F840909-7445-4891-9A6F-80F34F383450}" srcOrd="0" destOrd="0" parTransId="{6F14ECCF-9D5D-4CE0-A946-05B002810573}" sibTransId="{F9950C59-02CC-4555-92FA-77801BC8A696}"/>
    <dgm:cxn modelId="{1EDEE098-0668-4148-81D6-DAEA9A2C7F65}" srcId="{C70B6DB2-F103-413A-8EBF-DFD4B246CFB6}" destId="{CC4B4AE8-C054-4DE2-87FC-EBEAB2966E06}" srcOrd="2" destOrd="0" parTransId="{497FD1CF-F3DD-4E55-9275-BE2C472BE5D3}" sibTransId="{3FF38C24-FD9F-47DA-B4DD-9D1FE47213A7}"/>
    <dgm:cxn modelId="{38A51EAE-D087-4E3D-A892-75AD8FC2CF5E}" type="presOf" srcId="{9F840909-7445-4891-9A6F-80F34F383450}" destId="{5BF5B184-4499-4662-AEFE-A45A63E64CE6}" srcOrd="0" destOrd="0" presId="urn:microsoft.com/office/officeart/2018/2/layout/IconVerticalSolidList"/>
    <dgm:cxn modelId="{C88A85AE-ACF6-45BF-981B-94A492E77B9C}" type="presOf" srcId="{9CC56046-B854-43C0-9663-915D5F5C71DE}" destId="{C74E2DA9-35B5-4109-B17B-9326B3274D63}" srcOrd="0" destOrd="0" presId="urn:microsoft.com/office/officeart/2018/2/layout/IconVerticalSolidList"/>
    <dgm:cxn modelId="{B67DE7C0-4719-4118-819B-211BCC848802}" type="presParOf" srcId="{C5292D3C-4E1D-4459-AA8E-A136137EECD4}" destId="{D5A6B8EC-BA73-4E81-9DF0-A314BDFCC5C8}" srcOrd="0" destOrd="0" presId="urn:microsoft.com/office/officeart/2018/2/layout/IconVerticalSolidList"/>
    <dgm:cxn modelId="{6E6E387E-FCC6-4911-9ACA-B097601F0C26}" type="presParOf" srcId="{D5A6B8EC-BA73-4E81-9DF0-A314BDFCC5C8}" destId="{CFCB236D-F5A2-46EA-B0BF-992C261CC97A}" srcOrd="0" destOrd="0" presId="urn:microsoft.com/office/officeart/2018/2/layout/IconVerticalSolidList"/>
    <dgm:cxn modelId="{41CB37EA-8F3C-41CE-9AA7-F65F80019E79}" type="presParOf" srcId="{D5A6B8EC-BA73-4E81-9DF0-A314BDFCC5C8}" destId="{80370C06-11E9-419A-8D48-57DF5BC0711B}" srcOrd="1" destOrd="0" presId="urn:microsoft.com/office/officeart/2018/2/layout/IconVerticalSolidList"/>
    <dgm:cxn modelId="{80BD2A15-550A-49F0-8DC3-7BAD0528BB65}" type="presParOf" srcId="{D5A6B8EC-BA73-4E81-9DF0-A314BDFCC5C8}" destId="{CC3352EF-127F-4C1C-9969-CBA36711532E}" srcOrd="2" destOrd="0" presId="urn:microsoft.com/office/officeart/2018/2/layout/IconVerticalSolidList"/>
    <dgm:cxn modelId="{0FD2ED09-721F-4BDB-8E63-016AE5473942}" type="presParOf" srcId="{D5A6B8EC-BA73-4E81-9DF0-A314BDFCC5C8}" destId="{5BF5B184-4499-4662-AEFE-A45A63E64CE6}" srcOrd="3" destOrd="0" presId="urn:microsoft.com/office/officeart/2018/2/layout/IconVerticalSolidList"/>
    <dgm:cxn modelId="{83C7D852-F4D9-453C-9FD4-542FEDEEEE9B}" type="presParOf" srcId="{C5292D3C-4E1D-4459-AA8E-A136137EECD4}" destId="{6A538DD7-7FE4-4575-AB76-9AA0261FA2E3}" srcOrd="1" destOrd="0" presId="urn:microsoft.com/office/officeart/2018/2/layout/IconVerticalSolidList"/>
    <dgm:cxn modelId="{2E7B1A6B-1382-487F-879E-F54CEB63D1FB}" type="presParOf" srcId="{C5292D3C-4E1D-4459-AA8E-A136137EECD4}" destId="{3E47423F-3A13-406F-A006-69BF1B668946}" srcOrd="2" destOrd="0" presId="urn:microsoft.com/office/officeart/2018/2/layout/IconVerticalSolidList"/>
    <dgm:cxn modelId="{85A5F732-1E10-4017-BC6E-1D2269B0E5AA}" type="presParOf" srcId="{3E47423F-3A13-406F-A006-69BF1B668946}" destId="{CC30F113-2112-4AB9-AD5B-0E13DC5BE1DE}" srcOrd="0" destOrd="0" presId="urn:microsoft.com/office/officeart/2018/2/layout/IconVerticalSolidList"/>
    <dgm:cxn modelId="{30923CEF-B3E9-4D14-8E97-80ACADB7DFB5}" type="presParOf" srcId="{3E47423F-3A13-406F-A006-69BF1B668946}" destId="{EAB70472-0124-40BB-BC62-B3299CCCAB86}" srcOrd="1" destOrd="0" presId="urn:microsoft.com/office/officeart/2018/2/layout/IconVerticalSolidList"/>
    <dgm:cxn modelId="{6B00A082-7720-40D8-AE8E-87AD26DE1714}" type="presParOf" srcId="{3E47423F-3A13-406F-A006-69BF1B668946}" destId="{A2CDA593-9C54-42DC-896F-4EE989E3BA43}" srcOrd="2" destOrd="0" presId="urn:microsoft.com/office/officeart/2018/2/layout/IconVerticalSolidList"/>
    <dgm:cxn modelId="{615CECEC-2E5F-4B49-B74A-4750F73FD444}" type="presParOf" srcId="{3E47423F-3A13-406F-A006-69BF1B668946}" destId="{C74E2DA9-35B5-4109-B17B-9326B3274D63}" srcOrd="3" destOrd="0" presId="urn:microsoft.com/office/officeart/2018/2/layout/IconVerticalSolidList"/>
    <dgm:cxn modelId="{111E0920-F0AB-49B6-A321-95B8FCC2F38B}" type="presParOf" srcId="{C5292D3C-4E1D-4459-AA8E-A136137EECD4}" destId="{A16C66FD-3BBE-4172-806A-E7E6557B3448}" srcOrd="3" destOrd="0" presId="urn:microsoft.com/office/officeart/2018/2/layout/IconVerticalSolidList"/>
    <dgm:cxn modelId="{0693FAEC-055E-4849-B224-3554D06E3BE5}" type="presParOf" srcId="{C5292D3C-4E1D-4459-AA8E-A136137EECD4}" destId="{8B21EF99-59CB-4563-A8E9-CE31E4F44575}" srcOrd="4" destOrd="0" presId="urn:microsoft.com/office/officeart/2018/2/layout/IconVerticalSolidList"/>
    <dgm:cxn modelId="{41944AA4-F019-44D3-8406-9BFD7AA92D60}" type="presParOf" srcId="{8B21EF99-59CB-4563-A8E9-CE31E4F44575}" destId="{6E606F7A-C3A0-401C-A96D-9FA2443B7ED8}" srcOrd="0" destOrd="0" presId="urn:microsoft.com/office/officeart/2018/2/layout/IconVerticalSolidList"/>
    <dgm:cxn modelId="{AD8F17BE-9326-492E-9E58-AC0EBB548ECB}" type="presParOf" srcId="{8B21EF99-59CB-4563-A8E9-CE31E4F44575}" destId="{2293D6A7-85E0-4A1F-B7CC-3E0E99622838}" srcOrd="1" destOrd="0" presId="urn:microsoft.com/office/officeart/2018/2/layout/IconVerticalSolidList"/>
    <dgm:cxn modelId="{3CFB1B04-419D-4753-B647-D2ED9EA26919}" type="presParOf" srcId="{8B21EF99-59CB-4563-A8E9-CE31E4F44575}" destId="{E536C674-1749-4D3A-BD66-4594A7C99ED9}" srcOrd="2" destOrd="0" presId="urn:microsoft.com/office/officeart/2018/2/layout/IconVerticalSolidList"/>
    <dgm:cxn modelId="{BB890F72-EAC8-4351-81FF-6BA60D0E761C}" type="presParOf" srcId="{8B21EF99-59CB-4563-A8E9-CE31E4F44575}" destId="{78AB41AC-8A97-470E-9AED-6500A4221919}" srcOrd="3" destOrd="0" presId="urn:microsoft.com/office/officeart/2018/2/layout/IconVerticalSolidList"/>
    <dgm:cxn modelId="{0B961CBA-1CDD-4211-97C8-85EEE9D93B8B}" type="presParOf" srcId="{C5292D3C-4E1D-4459-AA8E-A136137EECD4}" destId="{4E616AE7-819F-4045-8C83-39ED1711414D}" srcOrd="5" destOrd="0" presId="urn:microsoft.com/office/officeart/2018/2/layout/IconVerticalSolidList"/>
    <dgm:cxn modelId="{AE9AA219-E1C4-43ED-B5C7-70352B746654}" type="presParOf" srcId="{C5292D3C-4E1D-4459-AA8E-A136137EECD4}" destId="{12B0908C-E1AD-49AA-9126-07AF71E34F8C}" srcOrd="6" destOrd="0" presId="urn:microsoft.com/office/officeart/2018/2/layout/IconVerticalSolidList"/>
    <dgm:cxn modelId="{AB378050-E93F-4262-88DD-0FB7B2737282}" type="presParOf" srcId="{12B0908C-E1AD-49AA-9126-07AF71E34F8C}" destId="{43D348C5-FE22-445C-AA43-73B4256ECB2B}" srcOrd="0" destOrd="0" presId="urn:microsoft.com/office/officeart/2018/2/layout/IconVerticalSolidList"/>
    <dgm:cxn modelId="{E6ADC749-AFF5-4BC6-B262-C136BD06A7F4}" type="presParOf" srcId="{12B0908C-E1AD-49AA-9126-07AF71E34F8C}" destId="{132E0A4E-06CB-4F8D-859B-42288855B475}" srcOrd="1" destOrd="0" presId="urn:microsoft.com/office/officeart/2018/2/layout/IconVerticalSolidList"/>
    <dgm:cxn modelId="{E19E693D-309D-4A1A-A29E-578E41692A15}" type="presParOf" srcId="{12B0908C-E1AD-49AA-9126-07AF71E34F8C}" destId="{46B82E00-9BAF-477B-8025-D20AE50E3656}" srcOrd="2" destOrd="0" presId="urn:microsoft.com/office/officeart/2018/2/layout/IconVerticalSolidList"/>
    <dgm:cxn modelId="{CFFF920A-99DB-4386-B7BD-63C64E1E945D}" type="presParOf" srcId="{12B0908C-E1AD-49AA-9126-07AF71E34F8C}" destId="{D3D4AA0C-0958-4608-9B53-738553AF58D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01918AE-855E-4C68-BB0A-0D217565B5B5}"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9C31793E-B7C8-406A-82C6-25142FE737AB}">
      <dgm:prSet/>
      <dgm:spPr/>
      <dgm:t>
        <a:bodyPr/>
        <a:lstStyle/>
        <a:p>
          <a:r>
            <a:rPr lang="en-GB" b="1">
              <a:solidFill>
                <a:srgbClr val="002F5F"/>
              </a:solidFill>
            </a:rPr>
            <a:t>SITUATION: </a:t>
          </a:r>
          <a:r>
            <a:rPr lang="en-GB">
              <a:solidFill>
                <a:srgbClr val="002F5F"/>
              </a:solidFill>
            </a:rPr>
            <a:t>Help to address concerns about accessibility and quality of care in GP surgery</a:t>
          </a:r>
          <a:endParaRPr lang="en-US">
            <a:solidFill>
              <a:srgbClr val="002F5F"/>
            </a:solidFill>
          </a:endParaRPr>
        </a:p>
      </dgm:t>
    </dgm:pt>
    <dgm:pt modelId="{09C3DF63-FB8D-4732-8CB3-BFB67737B081}" type="parTrans" cxnId="{5304638A-AE54-42A1-9969-50DE1390AC65}">
      <dgm:prSet/>
      <dgm:spPr/>
      <dgm:t>
        <a:bodyPr/>
        <a:lstStyle/>
        <a:p>
          <a:endParaRPr lang="en-US" sz="2000">
            <a:solidFill>
              <a:srgbClr val="002F5F"/>
            </a:solidFill>
          </a:endParaRPr>
        </a:p>
      </dgm:t>
    </dgm:pt>
    <dgm:pt modelId="{09A28E01-518B-4D8B-922B-CEC59E25201F}" type="sibTrans" cxnId="{5304638A-AE54-42A1-9969-50DE1390AC65}">
      <dgm:prSet/>
      <dgm:spPr/>
      <dgm:t>
        <a:bodyPr/>
        <a:lstStyle/>
        <a:p>
          <a:endParaRPr lang="en-US">
            <a:solidFill>
              <a:srgbClr val="002F5F"/>
            </a:solidFill>
          </a:endParaRPr>
        </a:p>
      </dgm:t>
    </dgm:pt>
    <dgm:pt modelId="{8A9683A8-EA58-4B84-B545-8F3FFEE529EE}">
      <dgm:prSet/>
      <dgm:spPr/>
      <dgm:t>
        <a:bodyPr/>
        <a:lstStyle/>
        <a:p>
          <a:r>
            <a:rPr lang="en-GB" b="1">
              <a:solidFill>
                <a:srgbClr val="002F5F"/>
              </a:solidFill>
            </a:rPr>
            <a:t>TASK: </a:t>
          </a:r>
          <a:r>
            <a:rPr lang="en-GB">
              <a:solidFill>
                <a:srgbClr val="002F5F"/>
              </a:solidFill>
            </a:rPr>
            <a:t>Facilitate discussions on improving patient experiences while ensuring the practice met regulatory and professional guidelines.</a:t>
          </a:r>
          <a:endParaRPr lang="en-US">
            <a:solidFill>
              <a:srgbClr val="002F5F"/>
            </a:solidFill>
          </a:endParaRPr>
        </a:p>
      </dgm:t>
    </dgm:pt>
    <dgm:pt modelId="{8FA5C7A8-3EA0-4688-A492-67D16EA629D1}" type="parTrans" cxnId="{5FB3122E-8B43-48FB-A20F-66BCB40D1337}">
      <dgm:prSet/>
      <dgm:spPr/>
      <dgm:t>
        <a:bodyPr/>
        <a:lstStyle/>
        <a:p>
          <a:endParaRPr lang="en-US" sz="2000">
            <a:solidFill>
              <a:srgbClr val="002F5F"/>
            </a:solidFill>
          </a:endParaRPr>
        </a:p>
      </dgm:t>
    </dgm:pt>
    <dgm:pt modelId="{9B184C69-B7B6-495A-812F-6748ED4554F0}" type="sibTrans" cxnId="{5FB3122E-8B43-48FB-A20F-66BCB40D1337}">
      <dgm:prSet/>
      <dgm:spPr/>
      <dgm:t>
        <a:bodyPr/>
        <a:lstStyle/>
        <a:p>
          <a:endParaRPr lang="en-US">
            <a:solidFill>
              <a:srgbClr val="002F5F"/>
            </a:solidFill>
          </a:endParaRPr>
        </a:p>
      </dgm:t>
    </dgm:pt>
    <dgm:pt modelId="{575B3AA3-3293-412D-9BFA-C97F24DDF914}">
      <dgm:prSet/>
      <dgm:spPr/>
      <dgm:t>
        <a:bodyPr/>
        <a:lstStyle/>
        <a:p>
          <a:r>
            <a:rPr lang="en-GB" b="1">
              <a:solidFill>
                <a:srgbClr val="002F5F"/>
              </a:solidFill>
            </a:rPr>
            <a:t>ACTION:</a:t>
          </a:r>
          <a:r>
            <a:rPr lang="en-GB">
              <a:solidFill>
                <a:srgbClr val="002F5F"/>
              </a:solidFill>
            </a:rPr>
            <a:t> Gathered patient feedback which highlighted areas where clearer communication and adherence to best practices were needed. </a:t>
          </a:r>
          <a:endParaRPr lang="en-US">
            <a:solidFill>
              <a:srgbClr val="002F5F"/>
            </a:solidFill>
          </a:endParaRPr>
        </a:p>
      </dgm:t>
    </dgm:pt>
    <dgm:pt modelId="{3BA6C3DB-C8E8-45C4-A32A-40C2D2AC5ED5}" type="parTrans" cxnId="{B23FEAE1-24CB-441E-97E1-AA61F0124C6E}">
      <dgm:prSet/>
      <dgm:spPr/>
      <dgm:t>
        <a:bodyPr/>
        <a:lstStyle/>
        <a:p>
          <a:endParaRPr lang="en-US" sz="2000">
            <a:solidFill>
              <a:srgbClr val="002F5F"/>
            </a:solidFill>
          </a:endParaRPr>
        </a:p>
      </dgm:t>
    </dgm:pt>
    <dgm:pt modelId="{ADDAFEFC-D996-46E8-A42B-9D2AB6115E72}" type="sibTrans" cxnId="{B23FEAE1-24CB-441E-97E1-AA61F0124C6E}">
      <dgm:prSet/>
      <dgm:spPr/>
      <dgm:t>
        <a:bodyPr/>
        <a:lstStyle/>
        <a:p>
          <a:endParaRPr lang="en-US">
            <a:solidFill>
              <a:srgbClr val="002F5F"/>
            </a:solidFill>
          </a:endParaRPr>
        </a:p>
      </dgm:t>
    </dgm:pt>
    <dgm:pt modelId="{F8A962F5-1940-49AA-AE42-302A48E07744}">
      <dgm:prSet/>
      <dgm:spPr/>
      <dgm:t>
        <a:bodyPr/>
        <a:lstStyle/>
        <a:p>
          <a:r>
            <a:rPr lang="en-GB" b="1" dirty="0">
              <a:solidFill>
                <a:srgbClr val="002F5F"/>
              </a:solidFill>
            </a:rPr>
            <a:t>RESULT:</a:t>
          </a:r>
          <a:r>
            <a:rPr lang="en-GB" dirty="0">
              <a:solidFill>
                <a:srgbClr val="002F5F"/>
              </a:solidFill>
            </a:rPr>
            <a:t> Transparent complaints procedures implemented, and patients reported greater confidence in the care they received</a:t>
          </a:r>
          <a:endParaRPr lang="en-US" dirty="0">
            <a:solidFill>
              <a:srgbClr val="002F5F"/>
            </a:solidFill>
          </a:endParaRPr>
        </a:p>
      </dgm:t>
    </dgm:pt>
    <dgm:pt modelId="{FB872647-1DFF-4B48-86C4-83D0939C9D8B}" type="parTrans" cxnId="{7FB9A794-93E4-40BC-9D39-2B1AD3841E63}">
      <dgm:prSet/>
      <dgm:spPr/>
      <dgm:t>
        <a:bodyPr/>
        <a:lstStyle/>
        <a:p>
          <a:endParaRPr lang="en-US" sz="2000">
            <a:solidFill>
              <a:srgbClr val="002F5F"/>
            </a:solidFill>
          </a:endParaRPr>
        </a:p>
      </dgm:t>
    </dgm:pt>
    <dgm:pt modelId="{9E9BE28C-BC52-41AE-9B63-210E7973FFA7}" type="sibTrans" cxnId="{7FB9A794-93E4-40BC-9D39-2B1AD3841E63}">
      <dgm:prSet/>
      <dgm:spPr/>
      <dgm:t>
        <a:bodyPr/>
        <a:lstStyle/>
        <a:p>
          <a:endParaRPr lang="en-US">
            <a:solidFill>
              <a:srgbClr val="002F5F"/>
            </a:solidFill>
          </a:endParaRPr>
        </a:p>
      </dgm:t>
    </dgm:pt>
    <dgm:pt modelId="{A8CCE630-A612-4667-9EF8-5AF41F11C8AA}" type="pres">
      <dgm:prSet presAssocID="{801918AE-855E-4C68-BB0A-0D217565B5B5}" presName="root" presStyleCnt="0">
        <dgm:presLayoutVars>
          <dgm:dir/>
          <dgm:resizeHandles val="exact"/>
        </dgm:presLayoutVars>
      </dgm:prSet>
      <dgm:spPr/>
    </dgm:pt>
    <dgm:pt modelId="{0A95096C-E905-4A81-82B3-D512C535F92E}" type="pres">
      <dgm:prSet presAssocID="{9C31793E-B7C8-406A-82C6-25142FE737AB}" presName="compNode" presStyleCnt="0"/>
      <dgm:spPr/>
    </dgm:pt>
    <dgm:pt modelId="{A3E9A9C0-A7B7-4332-B1D9-BDD4256106A5}" type="pres">
      <dgm:prSet presAssocID="{9C31793E-B7C8-406A-82C6-25142FE737AB}" presName="bgRect" presStyleLbl="bgShp" presStyleIdx="0" presStyleCnt="4"/>
      <dgm:spPr/>
    </dgm:pt>
    <dgm:pt modelId="{955EC4AB-1E66-49E2-872D-2401E9D98EC8}" type="pres">
      <dgm:prSet presAssocID="{9C31793E-B7C8-406A-82C6-25142FE737A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354B774C-4F63-41D1-94AE-2918361001FF}" type="pres">
      <dgm:prSet presAssocID="{9C31793E-B7C8-406A-82C6-25142FE737AB}" presName="spaceRect" presStyleCnt="0"/>
      <dgm:spPr/>
    </dgm:pt>
    <dgm:pt modelId="{BF06FEB3-FD3B-47E9-996A-6B5A30CB3404}" type="pres">
      <dgm:prSet presAssocID="{9C31793E-B7C8-406A-82C6-25142FE737AB}" presName="parTx" presStyleLbl="revTx" presStyleIdx="0" presStyleCnt="4">
        <dgm:presLayoutVars>
          <dgm:chMax val="0"/>
          <dgm:chPref val="0"/>
        </dgm:presLayoutVars>
      </dgm:prSet>
      <dgm:spPr/>
    </dgm:pt>
    <dgm:pt modelId="{39ED7152-3419-4743-8751-8923FEB11D01}" type="pres">
      <dgm:prSet presAssocID="{09A28E01-518B-4D8B-922B-CEC59E25201F}" presName="sibTrans" presStyleCnt="0"/>
      <dgm:spPr/>
    </dgm:pt>
    <dgm:pt modelId="{65923DFA-0006-40DB-95D1-C30A5F635A82}" type="pres">
      <dgm:prSet presAssocID="{8A9683A8-EA58-4B84-B545-8F3FFEE529EE}" presName="compNode" presStyleCnt="0"/>
      <dgm:spPr/>
    </dgm:pt>
    <dgm:pt modelId="{F6DC9EB6-B3DE-4F69-9047-56195111DE12}" type="pres">
      <dgm:prSet presAssocID="{8A9683A8-EA58-4B84-B545-8F3FFEE529EE}" presName="bgRect" presStyleLbl="bgShp" presStyleIdx="1" presStyleCnt="4"/>
      <dgm:spPr/>
    </dgm:pt>
    <dgm:pt modelId="{5996145B-BA7B-42DE-9576-C2F04AD0D985}" type="pres">
      <dgm:prSet presAssocID="{8A9683A8-EA58-4B84-B545-8F3FFEE529E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B6BFFE14-1155-4834-BB6F-C17AE9016200}" type="pres">
      <dgm:prSet presAssocID="{8A9683A8-EA58-4B84-B545-8F3FFEE529EE}" presName="spaceRect" presStyleCnt="0"/>
      <dgm:spPr/>
    </dgm:pt>
    <dgm:pt modelId="{D939ADAC-1258-4906-9204-D3486B0DEAFE}" type="pres">
      <dgm:prSet presAssocID="{8A9683A8-EA58-4B84-B545-8F3FFEE529EE}" presName="parTx" presStyleLbl="revTx" presStyleIdx="1" presStyleCnt="4">
        <dgm:presLayoutVars>
          <dgm:chMax val="0"/>
          <dgm:chPref val="0"/>
        </dgm:presLayoutVars>
      </dgm:prSet>
      <dgm:spPr/>
    </dgm:pt>
    <dgm:pt modelId="{C873516C-C306-4A5B-8F2C-54B00787162E}" type="pres">
      <dgm:prSet presAssocID="{9B184C69-B7B6-495A-812F-6748ED4554F0}" presName="sibTrans" presStyleCnt="0"/>
      <dgm:spPr/>
    </dgm:pt>
    <dgm:pt modelId="{AAC3D9A4-1403-4070-999F-B286C61A47AD}" type="pres">
      <dgm:prSet presAssocID="{575B3AA3-3293-412D-9BFA-C97F24DDF914}" presName="compNode" presStyleCnt="0"/>
      <dgm:spPr/>
    </dgm:pt>
    <dgm:pt modelId="{C31FBA93-3B37-4062-85F0-A171ED011112}" type="pres">
      <dgm:prSet presAssocID="{575B3AA3-3293-412D-9BFA-C97F24DDF914}" presName="bgRect" presStyleLbl="bgShp" presStyleIdx="2" presStyleCnt="4"/>
      <dgm:spPr/>
    </dgm:pt>
    <dgm:pt modelId="{BD37A0B0-698D-402F-AA5E-88C659E0306A}" type="pres">
      <dgm:prSet presAssocID="{575B3AA3-3293-412D-9BFA-C97F24DDF91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ard Room"/>
        </a:ext>
      </dgm:extLst>
    </dgm:pt>
    <dgm:pt modelId="{91C5CA9B-5F89-453F-9BB1-F6DD715E6883}" type="pres">
      <dgm:prSet presAssocID="{575B3AA3-3293-412D-9BFA-C97F24DDF914}" presName="spaceRect" presStyleCnt="0"/>
      <dgm:spPr/>
    </dgm:pt>
    <dgm:pt modelId="{F1CAECF1-CD66-40FE-BFDC-02D51084F9B3}" type="pres">
      <dgm:prSet presAssocID="{575B3AA3-3293-412D-9BFA-C97F24DDF914}" presName="parTx" presStyleLbl="revTx" presStyleIdx="2" presStyleCnt="4">
        <dgm:presLayoutVars>
          <dgm:chMax val="0"/>
          <dgm:chPref val="0"/>
        </dgm:presLayoutVars>
      </dgm:prSet>
      <dgm:spPr/>
    </dgm:pt>
    <dgm:pt modelId="{0AA3B776-BC6D-4317-950D-A44E84806832}" type="pres">
      <dgm:prSet presAssocID="{ADDAFEFC-D996-46E8-A42B-9D2AB6115E72}" presName="sibTrans" presStyleCnt="0"/>
      <dgm:spPr/>
    </dgm:pt>
    <dgm:pt modelId="{62300AE0-0019-4E57-81FD-3E0576B4EDDC}" type="pres">
      <dgm:prSet presAssocID="{F8A962F5-1940-49AA-AE42-302A48E07744}" presName="compNode" presStyleCnt="0"/>
      <dgm:spPr/>
    </dgm:pt>
    <dgm:pt modelId="{E96F67CC-0D9F-4C11-B32C-71A6502A840C}" type="pres">
      <dgm:prSet presAssocID="{F8A962F5-1940-49AA-AE42-302A48E07744}" presName="bgRect" presStyleLbl="bgShp" presStyleIdx="3" presStyleCnt="4"/>
      <dgm:spPr/>
    </dgm:pt>
    <dgm:pt modelId="{EC65036A-4612-45F7-9D1F-3E4D45DECBB9}" type="pres">
      <dgm:prSet presAssocID="{F8A962F5-1940-49AA-AE42-302A48E077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ospital"/>
        </a:ext>
      </dgm:extLst>
    </dgm:pt>
    <dgm:pt modelId="{D991254F-B791-45C1-B7C4-EFB00D07C88F}" type="pres">
      <dgm:prSet presAssocID="{F8A962F5-1940-49AA-AE42-302A48E07744}" presName="spaceRect" presStyleCnt="0"/>
      <dgm:spPr/>
    </dgm:pt>
    <dgm:pt modelId="{B6B1DA40-45BA-4AFF-9E0A-CE6FFDC36EC0}" type="pres">
      <dgm:prSet presAssocID="{F8A962F5-1940-49AA-AE42-302A48E07744}" presName="parTx" presStyleLbl="revTx" presStyleIdx="3" presStyleCnt="4">
        <dgm:presLayoutVars>
          <dgm:chMax val="0"/>
          <dgm:chPref val="0"/>
        </dgm:presLayoutVars>
      </dgm:prSet>
      <dgm:spPr/>
    </dgm:pt>
  </dgm:ptLst>
  <dgm:cxnLst>
    <dgm:cxn modelId="{511C530D-CECC-4828-98FB-C3374BCC559F}" type="presOf" srcId="{F8A962F5-1940-49AA-AE42-302A48E07744}" destId="{B6B1DA40-45BA-4AFF-9E0A-CE6FFDC36EC0}" srcOrd="0" destOrd="0" presId="urn:microsoft.com/office/officeart/2018/2/layout/IconVerticalSolidList"/>
    <dgm:cxn modelId="{5FB3122E-8B43-48FB-A20F-66BCB40D1337}" srcId="{801918AE-855E-4C68-BB0A-0D217565B5B5}" destId="{8A9683A8-EA58-4B84-B545-8F3FFEE529EE}" srcOrd="1" destOrd="0" parTransId="{8FA5C7A8-3EA0-4688-A492-67D16EA629D1}" sibTransId="{9B184C69-B7B6-495A-812F-6748ED4554F0}"/>
    <dgm:cxn modelId="{DADEA477-A19E-47A9-910C-0DDE20CE9ED1}" type="presOf" srcId="{8A9683A8-EA58-4B84-B545-8F3FFEE529EE}" destId="{D939ADAC-1258-4906-9204-D3486B0DEAFE}" srcOrd="0" destOrd="0" presId="urn:microsoft.com/office/officeart/2018/2/layout/IconVerticalSolidList"/>
    <dgm:cxn modelId="{A577887D-8002-4D23-8421-63FEB015351F}" type="presOf" srcId="{9C31793E-B7C8-406A-82C6-25142FE737AB}" destId="{BF06FEB3-FD3B-47E9-996A-6B5A30CB3404}" srcOrd="0" destOrd="0" presId="urn:microsoft.com/office/officeart/2018/2/layout/IconVerticalSolidList"/>
    <dgm:cxn modelId="{80B85A84-DD6F-4BDA-A74B-6C3B158D8453}" type="presOf" srcId="{575B3AA3-3293-412D-9BFA-C97F24DDF914}" destId="{F1CAECF1-CD66-40FE-BFDC-02D51084F9B3}" srcOrd="0" destOrd="0" presId="urn:microsoft.com/office/officeart/2018/2/layout/IconVerticalSolidList"/>
    <dgm:cxn modelId="{5304638A-AE54-42A1-9969-50DE1390AC65}" srcId="{801918AE-855E-4C68-BB0A-0D217565B5B5}" destId="{9C31793E-B7C8-406A-82C6-25142FE737AB}" srcOrd="0" destOrd="0" parTransId="{09C3DF63-FB8D-4732-8CB3-BFB67737B081}" sibTransId="{09A28E01-518B-4D8B-922B-CEC59E25201F}"/>
    <dgm:cxn modelId="{7FB9A794-93E4-40BC-9D39-2B1AD3841E63}" srcId="{801918AE-855E-4C68-BB0A-0D217565B5B5}" destId="{F8A962F5-1940-49AA-AE42-302A48E07744}" srcOrd="3" destOrd="0" parTransId="{FB872647-1DFF-4B48-86C4-83D0939C9D8B}" sibTransId="{9E9BE28C-BC52-41AE-9B63-210E7973FFA7}"/>
    <dgm:cxn modelId="{ECF747DC-ADD6-4A92-9E48-B5D41A111F36}" type="presOf" srcId="{801918AE-855E-4C68-BB0A-0D217565B5B5}" destId="{A8CCE630-A612-4667-9EF8-5AF41F11C8AA}" srcOrd="0" destOrd="0" presId="urn:microsoft.com/office/officeart/2018/2/layout/IconVerticalSolidList"/>
    <dgm:cxn modelId="{B23FEAE1-24CB-441E-97E1-AA61F0124C6E}" srcId="{801918AE-855E-4C68-BB0A-0D217565B5B5}" destId="{575B3AA3-3293-412D-9BFA-C97F24DDF914}" srcOrd="2" destOrd="0" parTransId="{3BA6C3DB-C8E8-45C4-A32A-40C2D2AC5ED5}" sibTransId="{ADDAFEFC-D996-46E8-A42B-9D2AB6115E72}"/>
    <dgm:cxn modelId="{B9E8B034-9394-44F3-BF92-E8589076C1F1}" type="presParOf" srcId="{A8CCE630-A612-4667-9EF8-5AF41F11C8AA}" destId="{0A95096C-E905-4A81-82B3-D512C535F92E}" srcOrd="0" destOrd="0" presId="urn:microsoft.com/office/officeart/2018/2/layout/IconVerticalSolidList"/>
    <dgm:cxn modelId="{D50D6CB5-DB55-4AFB-A712-D549DB5F1A1C}" type="presParOf" srcId="{0A95096C-E905-4A81-82B3-D512C535F92E}" destId="{A3E9A9C0-A7B7-4332-B1D9-BDD4256106A5}" srcOrd="0" destOrd="0" presId="urn:microsoft.com/office/officeart/2018/2/layout/IconVerticalSolidList"/>
    <dgm:cxn modelId="{FB23D526-D33A-4290-B078-1A9B563D2484}" type="presParOf" srcId="{0A95096C-E905-4A81-82B3-D512C535F92E}" destId="{955EC4AB-1E66-49E2-872D-2401E9D98EC8}" srcOrd="1" destOrd="0" presId="urn:microsoft.com/office/officeart/2018/2/layout/IconVerticalSolidList"/>
    <dgm:cxn modelId="{501D96E3-46CF-4896-A0BD-1FEDBB0E94B3}" type="presParOf" srcId="{0A95096C-E905-4A81-82B3-D512C535F92E}" destId="{354B774C-4F63-41D1-94AE-2918361001FF}" srcOrd="2" destOrd="0" presId="urn:microsoft.com/office/officeart/2018/2/layout/IconVerticalSolidList"/>
    <dgm:cxn modelId="{643EE4E8-6BFB-48CB-87AD-99FB23266363}" type="presParOf" srcId="{0A95096C-E905-4A81-82B3-D512C535F92E}" destId="{BF06FEB3-FD3B-47E9-996A-6B5A30CB3404}" srcOrd="3" destOrd="0" presId="urn:microsoft.com/office/officeart/2018/2/layout/IconVerticalSolidList"/>
    <dgm:cxn modelId="{667D8F52-A01E-451B-BCDD-AD702E2683F4}" type="presParOf" srcId="{A8CCE630-A612-4667-9EF8-5AF41F11C8AA}" destId="{39ED7152-3419-4743-8751-8923FEB11D01}" srcOrd="1" destOrd="0" presId="urn:microsoft.com/office/officeart/2018/2/layout/IconVerticalSolidList"/>
    <dgm:cxn modelId="{F2DFBEEF-02D6-403A-A47E-5B2FA65DE6B1}" type="presParOf" srcId="{A8CCE630-A612-4667-9EF8-5AF41F11C8AA}" destId="{65923DFA-0006-40DB-95D1-C30A5F635A82}" srcOrd="2" destOrd="0" presId="urn:microsoft.com/office/officeart/2018/2/layout/IconVerticalSolidList"/>
    <dgm:cxn modelId="{FAC60261-4E1E-471F-868F-EC560EEFD150}" type="presParOf" srcId="{65923DFA-0006-40DB-95D1-C30A5F635A82}" destId="{F6DC9EB6-B3DE-4F69-9047-56195111DE12}" srcOrd="0" destOrd="0" presId="urn:microsoft.com/office/officeart/2018/2/layout/IconVerticalSolidList"/>
    <dgm:cxn modelId="{526CEB9D-02BC-469F-AF65-97FE5DF44A47}" type="presParOf" srcId="{65923DFA-0006-40DB-95D1-C30A5F635A82}" destId="{5996145B-BA7B-42DE-9576-C2F04AD0D985}" srcOrd="1" destOrd="0" presId="urn:microsoft.com/office/officeart/2018/2/layout/IconVerticalSolidList"/>
    <dgm:cxn modelId="{6D4AB871-1817-4AF6-9417-9E4D62E5C78E}" type="presParOf" srcId="{65923DFA-0006-40DB-95D1-C30A5F635A82}" destId="{B6BFFE14-1155-4834-BB6F-C17AE9016200}" srcOrd="2" destOrd="0" presId="urn:microsoft.com/office/officeart/2018/2/layout/IconVerticalSolidList"/>
    <dgm:cxn modelId="{D0DCA3B4-7640-4936-ADBE-28495D423D42}" type="presParOf" srcId="{65923DFA-0006-40DB-95D1-C30A5F635A82}" destId="{D939ADAC-1258-4906-9204-D3486B0DEAFE}" srcOrd="3" destOrd="0" presId="urn:microsoft.com/office/officeart/2018/2/layout/IconVerticalSolidList"/>
    <dgm:cxn modelId="{373A02AE-E6C1-484B-8532-0AC95BD9E244}" type="presParOf" srcId="{A8CCE630-A612-4667-9EF8-5AF41F11C8AA}" destId="{C873516C-C306-4A5B-8F2C-54B00787162E}" srcOrd="3" destOrd="0" presId="urn:microsoft.com/office/officeart/2018/2/layout/IconVerticalSolidList"/>
    <dgm:cxn modelId="{85238A1A-8031-4646-B9D3-9E1B18649826}" type="presParOf" srcId="{A8CCE630-A612-4667-9EF8-5AF41F11C8AA}" destId="{AAC3D9A4-1403-4070-999F-B286C61A47AD}" srcOrd="4" destOrd="0" presId="urn:microsoft.com/office/officeart/2018/2/layout/IconVerticalSolidList"/>
    <dgm:cxn modelId="{9FF62D9C-A802-4716-863E-4C21EBCAD9D9}" type="presParOf" srcId="{AAC3D9A4-1403-4070-999F-B286C61A47AD}" destId="{C31FBA93-3B37-4062-85F0-A171ED011112}" srcOrd="0" destOrd="0" presId="urn:microsoft.com/office/officeart/2018/2/layout/IconVerticalSolidList"/>
    <dgm:cxn modelId="{4292B48C-E4A2-42CF-9B63-AD56DA43333D}" type="presParOf" srcId="{AAC3D9A4-1403-4070-999F-B286C61A47AD}" destId="{BD37A0B0-698D-402F-AA5E-88C659E0306A}" srcOrd="1" destOrd="0" presId="urn:microsoft.com/office/officeart/2018/2/layout/IconVerticalSolidList"/>
    <dgm:cxn modelId="{E974A0F1-FED1-4973-A0D2-E4879217CB31}" type="presParOf" srcId="{AAC3D9A4-1403-4070-999F-B286C61A47AD}" destId="{91C5CA9B-5F89-453F-9BB1-F6DD715E6883}" srcOrd="2" destOrd="0" presId="urn:microsoft.com/office/officeart/2018/2/layout/IconVerticalSolidList"/>
    <dgm:cxn modelId="{C1AF6901-1678-4593-A0F2-6BD37259012E}" type="presParOf" srcId="{AAC3D9A4-1403-4070-999F-B286C61A47AD}" destId="{F1CAECF1-CD66-40FE-BFDC-02D51084F9B3}" srcOrd="3" destOrd="0" presId="urn:microsoft.com/office/officeart/2018/2/layout/IconVerticalSolidList"/>
    <dgm:cxn modelId="{F4628F57-42F4-49D7-9624-16409D401E7A}" type="presParOf" srcId="{A8CCE630-A612-4667-9EF8-5AF41F11C8AA}" destId="{0AA3B776-BC6D-4317-950D-A44E84806832}" srcOrd="5" destOrd="0" presId="urn:microsoft.com/office/officeart/2018/2/layout/IconVerticalSolidList"/>
    <dgm:cxn modelId="{71E5D35B-3EE4-4C52-A410-7EDF8B36AB4D}" type="presParOf" srcId="{A8CCE630-A612-4667-9EF8-5AF41F11C8AA}" destId="{62300AE0-0019-4E57-81FD-3E0576B4EDDC}" srcOrd="6" destOrd="0" presId="urn:microsoft.com/office/officeart/2018/2/layout/IconVerticalSolidList"/>
    <dgm:cxn modelId="{F16CD3FB-68CC-464B-A02B-261D3ECF553C}" type="presParOf" srcId="{62300AE0-0019-4E57-81FD-3E0576B4EDDC}" destId="{E96F67CC-0D9F-4C11-B32C-71A6502A840C}" srcOrd="0" destOrd="0" presId="urn:microsoft.com/office/officeart/2018/2/layout/IconVerticalSolidList"/>
    <dgm:cxn modelId="{4145ECA4-2A18-42CF-85E2-DF58CD88ADCE}" type="presParOf" srcId="{62300AE0-0019-4E57-81FD-3E0576B4EDDC}" destId="{EC65036A-4612-45F7-9D1F-3E4D45DECBB9}" srcOrd="1" destOrd="0" presId="urn:microsoft.com/office/officeart/2018/2/layout/IconVerticalSolidList"/>
    <dgm:cxn modelId="{B19E3F00-49D1-4103-907F-2F9385E48159}" type="presParOf" srcId="{62300AE0-0019-4E57-81FD-3E0576B4EDDC}" destId="{D991254F-B791-45C1-B7C4-EFB00D07C88F}" srcOrd="2" destOrd="0" presId="urn:microsoft.com/office/officeart/2018/2/layout/IconVerticalSolidList"/>
    <dgm:cxn modelId="{DF76A608-2DA7-4507-8498-8F87654DB0D7}" type="presParOf" srcId="{62300AE0-0019-4E57-81FD-3E0576B4EDDC}" destId="{B6B1DA40-45BA-4AFF-9E0A-CE6FFDC36E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48BD5B4-EB67-4EEB-99E7-BC8AFD74ADC5}" type="doc">
      <dgm:prSet loTypeId="urn:microsoft.com/office/officeart/2005/8/layout/list1" loCatId="list" qsTypeId="urn:microsoft.com/office/officeart/2005/8/quickstyle/simple5" qsCatId="simple" csTypeId="urn:microsoft.com/office/officeart/2005/8/colors/accent2_2" csCatId="accent2"/>
      <dgm:spPr/>
      <dgm:t>
        <a:bodyPr/>
        <a:lstStyle/>
        <a:p>
          <a:endParaRPr lang="en-US"/>
        </a:p>
      </dgm:t>
    </dgm:pt>
    <dgm:pt modelId="{0FD429B5-6C14-41B5-98C2-86AE3667869D}">
      <dgm:prSet/>
      <dgm:spPr/>
      <dgm:t>
        <a:bodyPr/>
        <a:lstStyle/>
        <a:p>
          <a:r>
            <a:rPr lang="en-GB"/>
            <a:t>Who are you? </a:t>
          </a:r>
          <a:endParaRPr lang="en-US"/>
        </a:p>
      </dgm:t>
    </dgm:pt>
    <dgm:pt modelId="{5B1BEBC6-5ED6-4CA3-83B3-322AB2668A93}" type="parTrans" cxnId="{356340EA-DE2A-4E66-BB53-AFD5422C5328}">
      <dgm:prSet/>
      <dgm:spPr/>
      <dgm:t>
        <a:bodyPr/>
        <a:lstStyle/>
        <a:p>
          <a:endParaRPr lang="en-US"/>
        </a:p>
      </dgm:t>
    </dgm:pt>
    <dgm:pt modelId="{5DE1C3B2-F90B-4126-9373-CB7BD73748B2}" type="sibTrans" cxnId="{356340EA-DE2A-4E66-BB53-AFD5422C5328}">
      <dgm:prSet/>
      <dgm:spPr/>
      <dgm:t>
        <a:bodyPr/>
        <a:lstStyle/>
        <a:p>
          <a:endParaRPr lang="en-US"/>
        </a:p>
      </dgm:t>
    </dgm:pt>
    <dgm:pt modelId="{23736014-5E1E-4D35-BEB4-0C4FA078294B}">
      <dgm:prSet/>
      <dgm:spPr/>
      <dgm:t>
        <a:bodyPr/>
        <a:lstStyle/>
        <a:p>
          <a:r>
            <a:rPr lang="en-GB"/>
            <a:t>What are your values? </a:t>
          </a:r>
          <a:endParaRPr lang="en-US"/>
        </a:p>
      </dgm:t>
    </dgm:pt>
    <dgm:pt modelId="{DF1C773D-1A6E-4FA9-9B9A-5CACDE3FBEEF}" type="parTrans" cxnId="{7D80B47C-1601-42D9-B8C0-65AEEE5BB099}">
      <dgm:prSet/>
      <dgm:spPr/>
      <dgm:t>
        <a:bodyPr/>
        <a:lstStyle/>
        <a:p>
          <a:endParaRPr lang="en-US"/>
        </a:p>
      </dgm:t>
    </dgm:pt>
    <dgm:pt modelId="{A3D7EF11-0DAC-4F88-9523-8371D03C8286}" type="sibTrans" cxnId="{7D80B47C-1601-42D9-B8C0-65AEEE5BB099}">
      <dgm:prSet/>
      <dgm:spPr/>
      <dgm:t>
        <a:bodyPr/>
        <a:lstStyle/>
        <a:p>
          <a:endParaRPr lang="en-US"/>
        </a:p>
      </dgm:t>
    </dgm:pt>
    <dgm:pt modelId="{F0AFCDDC-5108-4D9C-9739-CFC84B047258}">
      <dgm:prSet/>
      <dgm:spPr/>
      <dgm:t>
        <a:bodyPr/>
        <a:lstStyle/>
        <a:p>
          <a:r>
            <a:rPr lang="en-GB"/>
            <a:t>What sparks your interest? </a:t>
          </a:r>
          <a:endParaRPr lang="en-US"/>
        </a:p>
      </dgm:t>
    </dgm:pt>
    <dgm:pt modelId="{03DBAEF2-4BF9-4AA7-BA0C-54D36BD10306}" type="parTrans" cxnId="{862476A3-9838-4E3B-A1B6-1A827A86B1EE}">
      <dgm:prSet/>
      <dgm:spPr/>
      <dgm:t>
        <a:bodyPr/>
        <a:lstStyle/>
        <a:p>
          <a:endParaRPr lang="en-US"/>
        </a:p>
      </dgm:t>
    </dgm:pt>
    <dgm:pt modelId="{C56BCC26-47D5-424D-8757-07A80338926B}" type="sibTrans" cxnId="{862476A3-9838-4E3B-A1B6-1A827A86B1EE}">
      <dgm:prSet/>
      <dgm:spPr/>
      <dgm:t>
        <a:bodyPr/>
        <a:lstStyle/>
        <a:p>
          <a:endParaRPr lang="en-US"/>
        </a:p>
      </dgm:t>
    </dgm:pt>
    <dgm:pt modelId="{5C964AFC-E945-4D0D-A068-85FAA884F5E9}" type="pres">
      <dgm:prSet presAssocID="{748BD5B4-EB67-4EEB-99E7-BC8AFD74ADC5}" presName="linear" presStyleCnt="0">
        <dgm:presLayoutVars>
          <dgm:dir/>
          <dgm:animLvl val="lvl"/>
          <dgm:resizeHandles val="exact"/>
        </dgm:presLayoutVars>
      </dgm:prSet>
      <dgm:spPr/>
    </dgm:pt>
    <dgm:pt modelId="{4FA641A4-BDB5-4707-9603-F412DB0F07C5}" type="pres">
      <dgm:prSet presAssocID="{0FD429B5-6C14-41B5-98C2-86AE3667869D}" presName="parentLin" presStyleCnt="0"/>
      <dgm:spPr/>
    </dgm:pt>
    <dgm:pt modelId="{7933EC87-3FEB-438F-8E51-5AC0775B3875}" type="pres">
      <dgm:prSet presAssocID="{0FD429B5-6C14-41B5-98C2-86AE3667869D}" presName="parentLeftMargin" presStyleLbl="node1" presStyleIdx="0" presStyleCnt="3"/>
      <dgm:spPr/>
    </dgm:pt>
    <dgm:pt modelId="{BF30F85D-4347-44C6-8E26-34A72EA4507D}" type="pres">
      <dgm:prSet presAssocID="{0FD429B5-6C14-41B5-98C2-86AE3667869D}" presName="parentText" presStyleLbl="node1" presStyleIdx="0" presStyleCnt="3">
        <dgm:presLayoutVars>
          <dgm:chMax val="0"/>
          <dgm:bulletEnabled val="1"/>
        </dgm:presLayoutVars>
      </dgm:prSet>
      <dgm:spPr/>
    </dgm:pt>
    <dgm:pt modelId="{A1747561-4420-4024-8E30-225473D12716}" type="pres">
      <dgm:prSet presAssocID="{0FD429B5-6C14-41B5-98C2-86AE3667869D}" presName="negativeSpace" presStyleCnt="0"/>
      <dgm:spPr/>
    </dgm:pt>
    <dgm:pt modelId="{FD629FDC-A09C-45D4-A71A-A7DE268F3BC6}" type="pres">
      <dgm:prSet presAssocID="{0FD429B5-6C14-41B5-98C2-86AE3667869D}" presName="childText" presStyleLbl="conFgAcc1" presStyleIdx="0" presStyleCnt="3">
        <dgm:presLayoutVars>
          <dgm:bulletEnabled val="1"/>
        </dgm:presLayoutVars>
      </dgm:prSet>
      <dgm:spPr/>
    </dgm:pt>
    <dgm:pt modelId="{AF05A902-D5F0-4EB7-9842-11C256F5EE44}" type="pres">
      <dgm:prSet presAssocID="{5DE1C3B2-F90B-4126-9373-CB7BD73748B2}" presName="spaceBetweenRectangles" presStyleCnt="0"/>
      <dgm:spPr/>
    </dgm:pt>
    <dgm:pt modelId="{5AE4A98F-C44A-4096-9A42-4C0586B7232B}" type="pres">
      <dgm:prSet presAssocID="{23736014-5E1E-4D35-BEB4-0C4FA078294B}" presName="parentLin" presStyleCnt="0"/>
      <dgm:spPr/>
    </dgm:pt>
    <dgm:pt modelId="{908438B8-C588-41CF-AA7C-B635177A297E}" type="pres">
      <dgm:prSet presAssocID="{23736014-5E1E-4D35-BEB4-0C4FA078294B}" presName="parentLeftMargin" presStyleLbl="node1" presStyleIdx="0" presStyleCnt="3"/>
      <dgm:spPr/>
    </dgm:pt>
    <dgm:pt modelId="{8472DC73-5B42-4AF4-B8D8-B9821337C611}" type="pres">
      <dgm:prSet presAssocID="{23736014-5E1E-4D35-BEB4-0C4FA078294B}" presName="parentText" presStyleLbl="node1" presStyleIdx="1" presStyleCnt="3">
        <dgm:presLayoutVars>
          <dgm:chMax val="0"/>
          <dgm:bulletEnabled val="1"/>
        </dgm:presLayoutVars>
      </dgm:prSet>
      <dgm:spPr/>
    </dgm:pt>
    <dgm:pt modelId="{28C8D50D-C15F-4DB4-876F-E6F58A015DDA}" type="pres">
      <dgm:prSet presAssocID="{23736014-5E1E-4D35-BEB4-0C4FA078294B}" presName="negativeSpace" presStyleCnt="0"/>
      <dgm:spPr/>
    </dgm:pt>
    <dgm:pt modelId="{EDC9B428-302F-490B-93E3-DDC3E4D049A9}" type="pres">
      <dgm:prSet presAssocID="{23736014-5E1E-4D35-BEB4-0C4FA078294B}" presName="childText" presStyleLbl="conFgAcc1" presStyleIdx="1" presStyleCnt="3">
        <dgm:presLayoutVars>
          <dgm:bulletEnabled val="1"/>
        </dgm:presLayoutVars>
      </dgm:prSet>
      <dgm:spPr/>
    </dgm:pt>
    <dgm:pt modelId="{13C5AC18-78F7-49F6-B2C5-D70D36305D49}" type="pres">
      <dgm:prSet presAssocID="{A3D7EF11-0DAC-4F88-9523-8371D03C8286}" presName="spaceBetweenRectangles" presStyleCnt="0"/>
      <dgm:spPr/>
    </dgm:pt>
    <dgm:pt modelId="{9AF4238C-0ADE-4E8F-9232-BC129D176FE8}" type="pres">
      <dgm:prSet presAssocID="{F0AFCDDC-5108-4D9C-9739-CFC84B047258}" presName="parentLin" presStyleCnt="0"/>
      <dgm:spPr/>
    </dgm:pt>
    <dgm:pt modelId="{0B096AE8-3FDF-4161-91E0-487278B2AD99}" type="pres">
      <dgm:prSet presAssocID="{F0AFCDDC-5108-4D9C-9739-CFC84B047258}" presName="parentLeftMargin" presStyleLbl="node1" presStyleIdx="1" presStyleCnt="3"/>
      <dgm:spPr/>
    </dgm:pt>
    <dgm:pt modelId="{73631F6C-3D23-4894-8184-7D7AF4774136}" type="pres">
      <dgm:prSet presAssocID="{F0AFCDDC-5108-4D9C-9739-CFC84B047258}" presName="parentText" presStyleLbl="node1" presStyleIdx="2" presStyleCnt="3">
        <dgm:presLayoutVars>
          <dgm:chMax val="0"/>
          <dgm:bulletEnabled val="1"/>
        </dgm:presLayoutVars>
      </dgm:prSet>
      <dgm:spPr/>
    </dgm:pt>
    <dgm:pt modelId="{DE8E0AE3-ABBE-4B28-9237-630F76EA7050}" type="pres">
      <dgm:prSet presAssocID="{F0AFCDDC-5108-4D9C-9739-CFC84B047258}" presName="negativeSpace" presStyleCnt="0"/>
      <dgm:spPr/>
    </dgm:pt>
    <dgm:pt modelId="{199B5400-A763-41EB-87DB-7CB50B361A48}" type="pres">
      <dgm:prSet presAssocID="{F0AFCDDC-5108-4D9C-9739-CFC84B047258}" presName="childText" presStyleLbl="conFgAcc1" presStyleIdx="2" presStyleCnt="3">
        <dgm:presLayoutVars>
          <dgm:bulletEnabled val="1"/>
        </dgm:presLayoutVars>
      </dgm:prSet>
      <dgm:spPr/>
    </dgm:pt>
  </dgm:ptLst>
  <dgm:cxnLst>
    <dgm:cxn modelId="{83325636-B402-47C4-85FD-BB70F613D283}" type="presOf" srcId="{F0AFCDDC-5108-4D9C-9739-CFC84B047258}" destId="{0B096AE8-3FDF-4161-91E0-487278B2AD99}" srcOrd="0" destOrd="0" presId="urn:microsoft.com/office/officeart/2005/8/layout/list1"/>
    <dgm:cxn modelId="{4951476C-D0B7-4EF5-B3EF-4316B02B3042}" type="presOf" srcId="{0FD429B5-6C14-41B5-98C2-86AE3667869D}" destId="{BF30F85D-4347-44C6-8E26-34A72EA4507D}" srcOrd="1" destOrd="0" presId="urn:microsoft.com/office/officeart/2005/8/layout/list1"/>
    <dgm:cxn modelId="{C30F3E50-54CA-4EB8-B776-32EA40FB29A5}" type="presOf" srcId="{0FD429B5-6C14-41B5-98C2-86AE3667869D}" destId="{7933EC87-3FEB-438F-8E51-5AC0775B3875}" srcOrd="0" destOrd="0" presId="urn:microsoft.com/office/officeart/2005/8/layout/list1"/>
    <dgm:cxn modelId="{7D80B47C-1601-42D9-B8C0-65AEEE5BB099}" srcId="{748BD5B4-EB67-4EEB-99E7-BC8AFD74ADC5}" destId="{23736014-5E1E-4D35-BEB4-0C4FA078294B}" srcOrd="1" destOrd="0" parTransId="{DF1C773D-1A6E-4FA9-9B9A-5CACDE3FBEEF}" sibTransId="{A3D7EF11-0DAC-4F88-9523-8371D03C8286}"/>
    <dgm:cxn modelId="{A0026485-B7B4-42A3-B222-A31DA479ADF6}" type="presOf" srcId="{748BD5B4-EB67-4EEB-99E7-BC8AFD74ADC5}" destId="{5C964AFC-E945-4D0D-A068-85FAA884F5E9}" srcOrd="0" destOrd="0" presId="urn:microsoft.com/office/officeart/2005/8/layout/list1"/>
    <dgm:cxn modelId="{5865E292-1DDA-4C51-A32E-2CBCB98D2A59}" type="presOf" srcId="{23736014-5E1E-4D35-BEB4-0C4FA078294B}" destId="{8472DC73-5B42-4AF4-B8D8-B9821337C611}" srcOrd="1" destOrd="0" presId="urn:microsoft.com/office/officeart/2005/8/layout/list1"/>
    <dgm:cxn modelId="{862476A3-9838-4E3B-A1B6-1A827A86B1EE}" srcId="{748BD5B4-EB67-4EEB-99E7-BC8AFD74ADC5}" destId="{F0AFCDDC-5108-4D9C-9739-CFC84B047258}" srcOrd="2" destOrd="0" parTransId="{03DBAEF2-4BF9-4AA7-BA0C-54D36BD10306}" sibTransId="{C56BCC26-47D5-424D-8757-07A80338926B}"/>
    <dgm:cxn modelId="{A8DB1BC0-5A13-4A1A-9C50-9B4A5C3F755C}" type="presOf" srcId="{23736014-5E1E-4D35-BEB4-0C4FA078294B}" destId="{908438B8-C588-41CF-AA7C-B635177A297E}" srcOrd="0" destOrd="0" presId="urn:microsoft.com/office/officeart/2005/8/layout/list1"/>
    <dgm:cxn modelId="{356340EA-DE2A-4E66-BB53-AFD5422C5328}" srcId="{748BD5B4-EB67-4EEB-99E7-BC8AFD74ADC5}" destId="{0FD429B5-6C14-41B5-98C2-86AE3667869D}" srcOrd="0" destOrd="0" parTransId="{5B1BEBC6-5ED6-4CA3-83B3-322AB2668A93}" sibTransId="{5DE1C3B2-F90B-4126-9373-CB7BD73748B2}"/>
    <dgm:cxn modelId="{6C867BFA-79C8-4983-BB44-8913F1C1880F}" type="presOf" srcId="{F0AFCDDC-5108-4D9C-9739-CFC84B047258}" destId="{73631F6C-3D23-4894-8184-7D7AF4774136}" srcOrd="1" destOrd="0" presId="urn:microsoft.com/office/officeart/2005/8/layout/list1"/>
    <dgm:cxn modelId="{7E58ED2B-A014-451E-BA20-61A24325FD41}" type="presParOf" srcId="{5C964AFC-E945-4D0D-A068-85FAA884F5E9}" destId="{4FA641A4-BDB5-4707-9603-F412DB0F07C5}" srcOrd="0" destOrd="0" presId="urn:microsoft.com/office/officeart/2005/8/layout/list1"/>
    <dgm:cxn modelId="{9B45F22D-C563-4782-B8F6-D80CC3BABDF7}" type="presParOf" srcId="{4FA641A4-BDB5-4707-9603-F412DB0F07C5}" destId="{7933EC87-3FEB-438F-8E51-5AC0775B3875}" srcOrd="0" destOrd="0" presId="urn:microsoft.com/office/officeart/2005/8/layout/list1"/>
    <dgm:cxn modelId="{05F80253-20E7-4787-A555-4A430333A48D}" type="presParOf" srcId="{4FA641A4-BDB5-4707-9603-F412DB0F07C5}" destId="{BF30F85D-4347-44C6-8E26-34A72EA4507D}" srcOrd="1" destOrd="0" presId="urn:microsoft.com/office/officeart/2005/8/layout/list1"/>
    <dgm:cxn modelId="{9749592D-6CA3-4A94-AF34-8C4CBC2E8866}" type="presParOf" srcId="{5C964AFC-E945-4D0D-A068-85FAA884F5E9}" destId="{A1747561-4420-4024-8E30-225473D12716}" srcOrd="1" destOrd="0" presId="urn:microsoft.com/office/officeart/2005/8/layout/list1"/>
    <dgm:cxn modelId="{F74522F6-E95E-4E57-9ABA-E6C8EFF2A2E7}" type="presParOf" srcId="{5C964AFC-E945-4D0D-A068-85FAA884F5E9}" destId="{FD629FDC-A09C-45D4-A71A-A7DE268F3BC6}" srcOrd="2" destOrd="0" presId="urn:microsoft.com/office/officeart/2005/8/layout/list1"/>
    <dgm:cxn modelId="{A8B10559-4B6A-44F8-BF94-BE9BFF23FAA6}" type="presParOf" srcId="{5C964AFC-E945-4D0D-A068-85FAA884F5E9}" destId="{AF05A902-D5F0-4EB7-9842-11C256F5EE44}" srcOrd="3" destOrd="0" presId="urn:microsoft.com/office/officeart/2005/8/layout/list1"/>
    <dgm:cxn modelId="{AC21E4D9-2A70-4D90-BFB6-EAC440645BBD}" type="presParOf" srcId="{5C964AFC-E945-4D0D-A068-85FAA884F5E9}" destId="{5AE4A98F-C44A-4096-9A42-4C0586B7232B}" srcOrd="4" destOrd="0" presId="urn:microsoft.com/office/officeart/2005/8/layout/list1"/>
    <dgm:cxn modelId="{13D4577B-1F73-4DFC-96C4-871668A29E1C}" type="presParOf" srcId="{5AE4A98F-C44A-4096-9A42-4C0586B7232B}" destId="{908438B8-C588-41CF-AA7C-B635177A297E}" srcOrd="0" destOrd="0" presId="urn:microsoft.com/office/officeart/2005/8/layout/list1"/>
    <dgm:cxn modelId="{6670ED16-A617-4E4F-B57F-CC643E5838BF}" type="presParOf" srcId="{5AE4A98F-C44A-4096-9A42-4C0586B7232B}" destId="{8472DC73-5B42-4AF4-B8D8-B9821337C611}" srcOrd="1" destOrd="0" presId="urn:microsoft.com/office/officeart/2005/8/layout/list1"/>
    <dgm:cxn modelId="{43D632A8-6E84-47C0-90D4-4709BB8AA814}" type="presParOf" srcId="{5C964AFC-E945-4D0D-A068-85FAA884F5E9}" destId="{28C8D50D-C15F-4DB4-876F-E6F58A015DDA}" srcOrd="5" destOrd="0" presId="urn:microsoft.com/office/officeart/2005/8/layout/list1"/>
    <dgm:cxn modelId="{04168256-22F7-4814-99F8-A259AFDF0453}" type="presParOf" srcId="{5C964AFC-E945-4D0D-A068-85FAA884F5E9}" destId="{EDC9B428-302F-490B-93E3-DDC3E4D049A9}" srcOrd="6" destOrd="0" presId="urn:microsoft.com/office/officeart/2005/8/layout/list1"/>
    <dgm:cxn modelId="{35B7A5D2-D3C9-4ADE-B552-B01DA244036C}" type="presParOf" srcId="{5C964AFC-E945-4D0D-A068-85FAA884F5E9}" destId="{13C5AC18-78F7-49F6-B2C5-D70D36305D49}" srcOrd="7" destOrd="0" presId="urn:microsoft.com/office/officeart/2005/8/layout/list1"/>
    <dgm:cxn modelId="{F1B57E55-38B4-4ED8-94B0-C65292BF0B0E}" type="presParOf" srcId="{5C964AFC-E945-4D0D-A068-85FAA884F5E9}" destId="{9AF4238C-0ADE-4E8F-9232-BC129D176FE8}" srcOrd="8" destOrd="0" presId="urn:microsoft.com/office/officeart/2005/8/layout/list1"/>
    <dgm:cxn modelId="{64E7691B-DBB6-4768-B461-7044C6377F80}" type="presParOf" srcId="{9AF4238C-0ADE-4E8F-9232-BC129D176FE8}" destId="{0B096AE8-3FDF-4161-91E0-487278B2AD99}" srcOrd="0" destOrd="0" presId="urn:microsoft.com/office/officeart/2005/8/layout/list1"/>
    <dgm:cxn modelId="{A08305ED-9EA7-4C49-85DD-C6FD08CE85B7}" type="presParOf" srcId="{9AF4238C-0ADE-4E8F-9232-BC129D176FE8}" destId="{73631F6C-3D23-4894-8184-7D7AF4774136}" srcOrd="1" destOrd="0" presId="urn:microsoft.com/office/officeart/2005/8/layout/list1"/>
    <dgm:cxn modelId="{0BE61533-22C5-4AAD-9E12-EA3ACBBA7101}" type="presParOf" srcId="{5C964AFC-E945-4D0D-A068-85FAA884F5E9}" destId="{DE8E0AE3-ABBE-4B28-9237-630F76EA7050}" srcOrd="9" destOrd="0" presId="urn:microsoft.com/office/officeart/2005/8/layout/list1"/>
    <dgm:cxn modelId="{37A6F1EE-47EE-4CB6-9677-91F9BA71A080}" type="presParOf" srcId="{5C964AFC-E945-4D0D-A068-85FAA884F5E9}" destId="{199B5400-A763-41EB-87DB-7CB50B361A4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E07ADBB-C746-42DA-A0B1-127372DCAB4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5B5FB21-6331-4F74-BC5D-3F5DF889386F}">
      <dgm:prSet/>
      <dgm:spPr/>
      <dgm:t>
        <a:bodyPr/>
        <a:lstStyle/>
        <a:p>
          <a:r>
            <a:rPr lang="en-GB" b="1">
              <a:solidFill>
                <a:srgbClr val="002F5F"/>
              </a:solidFill>
            </a:rPr>
            <a:t>Incredible opportunity for both personal and professional growth</a:t>
          </a:r>
          <a:endParaRPr lang="en-US" b="1">
            <a:solidFill>
              <a:srgbClr val="002F5F"/>
            </a:solidFill>
          </a:endParaRPr>
        </a:p>
      </dgm:t>
    </dgm:pt>
    <dgm:pt modelId="{DDC2B420-278C-4BD4-8792-047D7937EC80}" type="parTrans" cxnId="{7CB9788C-15CA-44B7-B393-8DE2A021680E}">
      <dgm:prSet/>
      <dgm:spPr/>
      <dgm:t>
        <a:bodyPr/>
        <a:lstStyle/>
        <a:p>
          <a:endParaRPr lang="en-US" b="1">
            <a:solidFill>
              <a:srgbClr val="002F5F"/>
            </a:solidFill>
          </a:endParaRPr>
        </a:p>
      </dgm:t>
    </dgm:pt>
    <dgm:pt modelId="{067410B5-71D8-4CE0-B872-C09678CB7FAD}" type="sibTrans" cxnId="{7CB9788C-15CA-44B7-B393-8DE2A021680E}">
      <dgm:prSet/>
      <dgm:spPr/>
      <dgm:t>
        <a:bodyPr/>
        <a:lstStyle/>
        <a:p>
          <a:endParaRPr lang="en-US" b="1">
            <a:solidFill>
              <a:srgbClr val="002F5F"/>
            </a:solidFill>
          </a:endParaRPr>
        </a:p>
      </dgm:t>
    </dgm:pt>
    <dgm:pt modelId="{DFC4497B-C18A-4099-8278-AF67274BB7C0}">
      <dgm:prSet/>
      <dgm:spPr/>
      <dgm:t>
        <a:bodyPr/>
        <a:lstStyle/>
        <a:p>
          <a:r>
            <a:rPr lang="en-GB" b="1">
              <a:solidFill>
                <a:srgbClr val="002F5F"/>
              </a:solidFill>
            </a:rPr>
            <a:t>Contribute to the future of osteopathic regulation</a:t>
          </a:r>
          <a:endParaRPr lang="en-US" b="1">
            <a:solidFill>
              <a:srgbClr val="002F5F"/>
            </a:solidFill>
          </a:endParaRPr>
        </a:p>
      </dgm:t>
    </dgm:pt>
    <dgm:pt modelId="{007DA41F-41D0-4251-AE35-6539C54C636D}" type="parTrans" cxnId="{15E85F06-D50B-47E2-8ED5-9863C84B273A}">
      <dgm:prSet/>
      <dgm:spPr/>
      <dgm:t>
        <a:bodyPr/>
        <a:lstStyle/>
        <a:p>
          <a:endParaRPr lang="en-US" b="1">
            <a:solidFill>
              <a:srgbClr val="002F5F"/>
            </a:solidFill>
          </a:endParaRPr>
        </a:p>
      </dgm:t>
    </dgm:pt>
    <dgm:pt modelId="{92015F02-F377-4B16-94ED-BB782FE09F06}" type="sibTrans" cxnId="{15E85F06-D50B-47E2-8ED5-9863C84B273A}">
      <dgm:prSet/>
      <dgm:spPr/>
      <dgm:t>
        <a:bodyPr/>
        <a:lstStyle/>
        <a:p>
          <a:endParaRPr lang="en-US" b="1">
            <a:solidFill>
              <a:srgbClr val="002F5F"/>
            </a:solidFill>
          </a:endParaRPr>
        </a:p>
      </dgm:t>
    </dgm:pt>
    <dgm:pt modelId="{2772073C-43EA-4B07-A713-C8595DD59095}">
      <dgm:prSet/>
      <dgm:spPr/>
      <dgm:t>
        <a:bodyPr/>
        <a:lstStyle/>
        <a:p>
          <a:r>
            <a:rPr lang="en-GB" b="1">
              <a:solidFill>
                <a:srgbClr val="002F5F"/>
              </a:solidFill>
            </a:rPr>
            <a:t>Gain a deeper understanding of healthcare governance</a:t>
          </a:r>
          <a:endParaRPr lang="en-US" b="1">
            <a:solidFill>
              <a:srgbClr val="002F5F"/>
            </a:solidFill>
          </a:endParaRPr>
        </a:p>
      </dgm:t>
    </dgm:pt>
    <dgm:pt modelId="{8696550F-E422-4694-81BE-3D1C4A8347ED}" type="parTrans" cxnId="{AB1945C1-D82C-4C50-8ECC-FBB0765B5E9F}">
      <dgm:prSet/>
      <dgm:spPr/>
      <dgm:t>
        <a:bodyPr/>
        <a:lstStyle/>
        <a:p>
          <a:endParaRPr lang="en-US" b="1">
            <a:solidFill>
              <a:srgbClr val="002F5F"/>
            </a:solidFill>
          </a:endParaRPr>
        </a:p>
      </dgm:t>
    </dgm:pt>
    <dgm:pt modelId="{5FA49206-FCE7-4344-B351-FB0F9A863BF3}" type="sibTrans" cxnId="{AB1945C1-D82C-4C50-8ECC-FBB0765B5E9F}">
      <dgm:prSet/>
      <dgm:spPr/>
      <dgm:t>
        <a:bodyPr/>
        <a:lstStyle/>
        <a:p>
          <a:endParaRPr lang="en-US" b="1">
            <a:solidFill>
              <a:srgbClr val="002F5F"/>
            </a:solidFill>
          </a:endParaRPr>
        </a:p>
      </dgm:t>
    </dgm:pt>
    <dgm:pt modelId="{77783366-59C7-424A-9C7A-BC597B9046F3}" type="pres">
      <dgm:prSet presAssocID="{BE07ADBB-C746-42DA-A0B1-127372DCAB42}" presName="root" presStyleCnt="0">
        <dgm:presLayoutVars>
          <dgm:dir/>
          <dgm:resizeHandles val="exact"/>
        </dgm:presLayoutVars>
      </dgm:prSet>
      <dgm:spPr/>
    </dgm:pt>
    <dgm:pt modelId="{7423A641-6BCA-47DB-806C-A7F9A28AEAAF}" type="pres">
      <dgm:prSet presAssocID="{E5B5FB21-6331-4F74-BC5D-3F5DF889386F}" presName="compNode" presStyleCnt="0"/>
      <dgm:spPr/>
    </dgm:pt>
    <dgm:pt modelId="{BE512E1F-76CF-46DE-A08B-46AFBB25B3C7}" type="pres">
      <dgm:prSet presAssocID="{E5B5FB21-6331-4F74-BC5D-3F5DF889386F}" presName="bgRect" presStyleLbl="bgShp" presStyleIdx="0" presStyleCnt="3"/>
      <dgm:spPr/>
    </dgm:pt>
    <dgm:pt modelId="{4B2C2A0D-A7B2-44D4-BBAD-80F96644F7F7}" type="pres">
      <dgm:prSet presAssocID="{E5B5FB21-6331-4F74-BC5D-3F5DF889386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FE52F571-7F42-46CA-8D9A-C76235555845}" type="pres">
      <dgm:prSet presAssocID="{E5B5FB21-6331-4F74-BC5D-3F5DF889386F}" presName="spaceRect" presStyleCnt="0"/>
      <dgm:spPr/>
    </dgm:pt>
    <dgm:pt modelId="{98B27BC5-6FAA-4713-81A0-0E0CC6797A3F}" type="pres">
      <dgm:prSet presAssocID="{E5B5FB21-6331-4F74-BC5D-3F5DF889386F}" presName="parTx" presStyleLbl="revTx" presStyleIdx="0" presStyleCnt="3">
        <dgm:presLayoutVars>
          <dgm:chMax val="0"/>
          <dgm:chPref val="0"/>
        </dgm:presLayoutVars>
      </dgm:prSet>
      <dgm:spPr/>
    </dgm:pt>
    <dgm:pt modelId="{276C0076-9CFA-4099-B3A2-5674642D1E28}" type="pres">
      <dgm:prSet presAssocID="{067410B5-71D8-4CE0-B872-C09678CB7FAD}" presName="sibTrans" presStyleCnt="0"/>
      <dgm:spPr/>
    </dgm:pt>
    <dgm:pt modelId="{CCCEA9D4-8793-4C8D-B115-AFEEBCB63384}" type="pres">
      <dgm:prSet presAssocID="{DFC4497B-C18A-4099-8278-AF67274BB7C0}" presName="compNode" presStyleCnt="0"/>
      <dgm:spPr/>
    </dgm:pt>
    <dgm:pt modelId="{4F2BBD10-F23C-4EDA-BE11-292D84D25EF8}" type="pres">
      <dgm:prSet presAssocID="{DFC4497B-C18A-4099-8278-AF67274BB7C0}" presName="bgRect" presStyleLbl="bgShp" presStyleIdx="1" presStyleCnt="3"/>
      <dgm:spPr/>
    </dgm:pt>
    <dgm:pt modelId="{E6134CAF-4F54-4912-99F6-86FD14109E1C}" type="pres">
      <dgm:prSet presAssocID="{DFC4497B-C18A-4099-8278-AF67274BB7C0}"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edical with solid fill"/>
        </a:ext>
      </dgm:extLst>
    </dgm:pt>
    <dgm:pt modelId="{563F9919-2626-40A6-82A7-E12D82100B5C}" type="pres">
      <dgm:prSet presAssocID="{DFC4497B-C18A-4099-8278-AF67274BB7C0}" presName="spaceRect" presStyleCnt="0"/>
      <dgm:spPr/>
    </dgm:pt>
    <dgm:pt modelId="{98C63FFD-ECA8-458E-8040-865D3B8A00FD}" type="pres">
      <dgm:prSet presAssocID="{DFC4497B-C18A-4099-8278-AF67274BB7C0}" presName="parTx" presStyleLbl="revTx" presStyleIdx="1" presStyleCnt="3">
        <dgm:presLayoutVars>
          <dgm:chMax val="0"/>
          <dgm:chPref val="0"/>
        </dgm:presLayoutVars>
      </dgm:prSet>
      <dgm:spPr/>
    </dgm:pt>
    <dgm:pt modelId="{E401BD99-F6A1-4E6A-B750-3F856C247C5E}" type="pres">
      <dgm:prSet presAssocID="{92015F02-F377-4B16-94ED-BB782FE09F06}" presName="sibTrans" presStyleCnt="0"/>
      <dgm:spPr/>
    </dgm:pt>
    <dgm:pt modelId="{8E2A5367-12FA-4CFF-9BDF-4BA762C61638}" type="pres">
      <dgm:prSet presAssocID="{2772073C-43EA-4B07-A713-C8595DD59095}" presName="compNode" presStyleCnt="0"/>
      <dgm:spPr/>
    </dgm:pt>
    <dgm:pt modelId="{6714E1C6-4402-419F-B117-0BF39024291D}" type="pres">
      <dgm:prSet presAssocID="{2772073C-43EA-4B07-A713-C8595DD59095}" presName="bgRect" presStyleLbl="bgShp" presStyleIdx="2" presStyleCnt="3"/>
      <dgm:spPr/>
    </dgm:pt>
    <dgm:pt modelId="{FA2CF28D-2DA5-4BBE-B980-93731CC205AF}" type="pres">
      <dgm:prSet presAssocID="{2772073C-43EA-4B07-A713-C8595DD59095}"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eeting with solid fill"/>
        </a:ext>
      </dgm:extLst>
    </dgm:pt>
    <dgm:pt modelId="{420953A1-714F-4BE3-98D9-564A76CE86E7}" type="pres">
      <dgm:prSet presAssocID="{2772073C-43EA-4B07-A713-C8595DD59095}" presName="spaceRect" presStyleCnt="0"/>
      <dgm:spPr/>
    </dgm:pt>
    <dgm:pt modelId="{748DF6E4-FC4C-4FBB-BE62-4A822E9B4065}" type="pres">
      <dgm:prSet presAssocID="{2772073C-43EA-4B07-A713-C8595DD59095}" presName="parTx" presStyleLbl="revTx" presStyleIdx="2" presStyleCnt="3">
        <dgm:presLayoutVars>
          <dgm:chMax val="0"/>
          <dgm:chPref val="0"/>
        </dgm:presLayoutVars>
      </dgm:prSet>
      <dgm:spPr/>
    </dgm:pt>
  </dgm:ptLst>
  <dgm:cxnLst>
    <dgm:cxn modelId="{15E85F06-D50B-47E2-8ED5-9863C84B273A}" srcId="{BE07ADBB-C746-42DA-A0B1-127372DCAB42}" destId="{DFC4497B-C18A-4099-8278-AF67274BB7C0}" srcOrd="1" destOrd="0" parTransId="{007DA41F-41D0-4251-AE35-6539C54C636D}" sibTransId="{92015F02-F377-4B16-94ED-BB782FE09F06}"/>
    <dgm:cxn modelId="{0410ED4D-E5CC-4D5E-A934-66583AE25AE0}" type="presOf" srcId="{2772073C-43EA-4B07-A713-C8595DD59095}" destId="{748DF6E4-FC4C-4FBB-BE62-4A822E9B4065}" srcOrd="0" destOrd="0" presId="urn:microsoft.com/office/officeart/2018/2/layout/IconVerticalSolidList"/>
    <dgm:cxn modelId="{A5C9FE54-7FB8-41A5-BDD3-FFDC14273313}" type="presOf" srcId="{BE07ADBB-C746-42DA-A0B1-127372DCAB42}" destId="{77783366-59C7-424A-9C7A-BC597B9046F3}" srcOrd="0" destOrd="0" presId="urn:microsoft.com/office/officeart/2018/2/layout/IconVerticalSolidList"/>
    <dgm:cxn modelId="{7CB9788C-15CA-44B7-B393-8DE2A021680E}" srcId="{BE07ADBB-C746-42DA-A0B1-127372DCAB42}" destId="{E5B5FB21-6331-4F74-BC5D-3F5DF889386F}" srcOrd="0" destOrd="0" parTransId="{DDC2B420-278C-4BD4-8792-047D7937EC80}" sibTransId="{067410B5-71D8-4CE0-B872-C09678CB7FAD}"/>
    <dgm:cxn modelId="{AB1945C1-D82C-4C50-8ECC-FBB0765B5E9F}" srcId="{BE07ADBB-C746-42DA-A0B1-127372DCAB42}" destId="{2772073C-43EA-4B07-A713-C8595DD59095}" srcOrd="2" destOrd="0" parTransId="{8696550F-E422-4694-81BE-3D1C4A8347ED}" sibTransId="{5FA49206-FCE7-4344-B351-FB0F9A863BF3}"/>
    <dgm:cxn modelId="{50B205C5-CC6E-411B-A9BB-9807FFCE2F87}" type="presOf" srcId="{DFC4497B-C18A-4099-8278-AF67274BB7C0}" destId="{98C63FFD-ECA8-458E-8040-865D3B8A00FD}" srcOrd="0" destOrd="0" presId="urn:microsoft.com/office/officeart/2018/2/layout/IconVerticalSolidList"/>
    <dgm:cxn modelId="{50EE3DD7-1610-4391-B803-36625CA9B43F}" type="presOf" srcId="{E5B5FB21-6331-4F74-BC5D-3F5DF889386F}" destId="{98B27BC5-6FAA-4713-81A0-0E0CC6797A3F}" srcOrd="0" destOrd="0" presId="urn:microsoft.com/office/officeart/2018/2/layout/IconVerticalSolidList"/>
    <dgm:cxn modelId="{84623D0B-FF05-4939-9018-1A1FA7D88694}" type="presParOf" srcId="{77783366-59C7-424A-9C7A-BC597B9046F3}" destId="{7423A641-6BCA-47DB-806C-A7F9A28AEAAF}" srcOrd="0" destOrd="0" presId="urn:microsoft.com/office/officeart/2018/2/layout/IconVerticalSolidList"/>
    <dgm:cxn modelId="{C17FE584-D2EB-4E48-96A0-D46193DF24AA}" type="presParOf" srcId="{7423A641-6BCA-47DB-806C-A7F9A28AEAAF}" destId="{BE512E1F-76CF-46DE-A08B-46AFBB25B3C7}" srcOrd="0" destOrd="0" presId="urn:microsoft.com/office/officeart/2018/2/layout/IconVerticalSolidList"/>
    <dgm:cxn modelId="{33F674A0-9E02-4842-8298-74DD87D5D6F2}" type="presParOf" srcId="{7423A641-6BCA-47DB-806C-A7F9A28AEAAF}" destId="{4B2C2A0D-A7B2-44D4-BBAD-80F96644F7F7}" srcOrd="1" destOrd="0" presId="urn:microsoft.com/office/officeart/2018/2/layout/IconVerticalSolidList"/>
    <dgm:cxn modelId="{B2F7DD09-305D-43E3-BEF5-2170DDADB2F8}" type="presParOf" srcId="{7423A641-6BCA-47DB-806C-A7F9A28AEAAF}" destId="{FE52F571-7F42-46CA-8D9A-C76235555845}" srcOrd="2" destOrd="0" presId="urn:microsoft.com/office/officeart/2018/2/layout/IconVerticalSolidList"/>
    <dgm:cxn modelId="{2F64657B-CBE5-4F3F-8B27-564CD181DE13}" type="presParOf" srcId="{7423A641-6BCA-47DB-806C-A7F9A28AEAAF}" destId="{98B27BC5-6FAA-4713-81A0-0E0CC6797A3F}" srcOrd="3" destOrd="0" presId="urn:microsoft.com/office/officeart/2018/2/layout/IconVerticalSolidList"/>
    <dgm:cxn modelId="{683D8F56-CFF7-4363-8BC9-4084A5482EB2}" type="presParOf" srcId="{77783366-59C7-424A-9C7A-BC597B9046F3}" destId="{276C0076-9CFA-4099-B3A2-5674642D1E28}" srcOrd="1" destOrd="0" presId="urn:microsoft.com/office/officeart/2018/2/layout/IconVerticalSolidList"/>
    <dgm:cxn modelId="{39E06D21-821D-46D2-8B1F-4401FF1E9276}" type="presParOf" srcId="{77783366-59C7-424A-9C7A-BC597B9046F3}" destId="{CCCEA9D4-8793-4C8D-B115-AFEEBCB63384}" srcOrd="2" destOrd="0" presId="urn:microsoft.com/office/officeart/2018/2/layout/IconVerticalSolidList"/>
    <dgm:cxn modelId="{A784DE82-6993-4A02-BAB0-9F7AF9B70070}" type="presParOf" srcId="{CCCEA9D4-8793-4C8D-B115-AFEEBCB63384}" destId="{4F2BBD10-F23C-4EDA-BE11-292D84D25EF8}" srcOrd="0" destOrd="0" presId="urn:microsoft.com/office/officeart/2018/2/layout/IconVerticalSolidList"/>
    <dgm:cxn modelId="{10B0241F-A1EB-413D-9DEF-93C7DE496A15}" type="presParOf" srcId="{CCCEA9D4-8793-4C8D-B115-AFEEBCB63384}" destId="{E6134CAF-4F54-4912-99F6-86FD14109E1C}" srcOrd="1" destOrd="0" presId="urn:microsoft.com/office/officeart/2018/2/layout/IconVerticalSolidList"/>
    <dgm:cxn modelId="{7B4684CA-F931-4C04-8256-4773581946A3}" type="presParOf" srcId="{CCCEA9D4-8793-4C8D-B115-AFEEBCB63384}" destId="{563F9919-2626-40A6-82A7-E12D82100B5C}" srcOrd="2" destOrd="0" presId="urn:microsoft.com/office/officeart/2018/2/layout/IconVerticalSolidList"/>
    <dgm:cxn modelId="{B75E1C3F-0D2B-4279-BAB7-2E766488BB54}" type="presParOf" srcId="{CCCEA9D4-8793-4C8D-B115-AFEEBCB63384}" destId="{98C63FFD-ECA8-458E-8040-865D3B8A00FD}" srcOrd="3" destOrd="0" presId="urn:microsoft.com/office/officeart/2018/2/layout/IconVerticalSolidList"/>
    <dgm:cxn modelId="{14A8B0AA-8F7D-4CE3-9E1A-88D3BEFB2CFB}" type="presParOf" srcId="{77783366-59C7-424A-9C7A-BC597B9046F3}" destId="{E401BD99-F6A1-4E6A-B750-3F856C247C5E}" srcOrd="3" destOrd="0" presId="urn:microsoft.com/office/officeart/2018/2/layout/IconVerticalSolidList"/>
    <dgm:cxn modelId="{56C4818C-D96A-47F0-A4DD-CE2B37F60C1C}" type="presParOf" srcId="{77783366-59C7-424A-9C7A-BC597B9046F3}" destId="{8E2A5367-12FA-4CFF-9BDF-4BA762C61638}" srcOrd="4" destOrd="0" presId="urn:microsoft.com/office/officeart/2018/2/layout/IconVerticalSolidList"/>
    <dgm:cxn modelId="{57A5E628-5A1D-48FB-B1D6-2D9F2E1BB0B3}" type="presParOf" srcId="{8E2A5367-12FA-4CFF-9BDF-4BA762C61638}" destId="{6714E1C6-4402-419F-B117-0BF39024291D}" srcOrd="0" destOrd="0" presId="urn:microsoft.com/office/officeart/2018/2/layout/IconVerticalSolidList"/>
    <dgm:cxn modelId="{B9884F2C-808B-46DD-B4DD-EF71E8A2D7DB}" type="presParOf" srcId="{8E2A5367-12FA-4CFF-9BDF-4BA762C61638}" destId="{FA2CF28D-2DA5-4BBE-B980-93731CC205AF}" srcOrd="1" destOrd="0" presId="urn:microsoft.com/office/officeart/2018/2/layout/IconVerticalSolidList"/>
    <dgm:cxn modelId="{A7C5DEDA-BB00-43A7-9E07-1BEA84202F42}" type="presParOf" srcId="{8E2A5367-12FA-4CFF-9BDF-4BA762C61638}" destId="{420953A1-714F-4BE3-98D9-564A76CE86E7}" srcOrd="2" destOrd="0" presId="urn:microsoft.com/office/officeart/2018/2/layout/IconVerticalSolidList"/>
    <dgm:cxn modelId="{78FA986F-475F-4B48-95A0-A60892623205}" type="presParOf" srcId="{8E2A5367-12FA-4CFF-9BDF-4BA762C61638}" destId="{748DF6E4-FC4C-4FBB-BE62-4A822E9B406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01E3D23-E30D-4376-BB73-FC130691C63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98A496E-AC69-4EF9-859A-09E6C6CD7C9A}">
      <dgm:prSet/>
      <dgm:spPr/>
      <dgm:t>
        <a:bodyPr/>
        <a:lstStyle/>
        <a:p>
          <a:r>
            <a:rPr lang="en-US" dirty="0">
              <a:solidFill>
                <a:srgbClr val="022E5F"/>
              </a:solidFill>
            </a:rPr>
            <a:t>If you are interested in gaining more of an insight into our work, you can attend a Policy and Education Committee meeting online or in-person on </a:t>
          </a:r>
          <a:r>
            <a:rPr lang="en-US" b="1" dirty="0">
              <a:solidFill>
                <a:srgbClr val="022E5F"/>
              </a:solidFill>
            </a:rPr>
            <a:t>Thursday 6 March: 10am-4pm</a:t>
          </a:r>
        </a:p>
      </dgm:t>
    </dgm:pt>
    <dgm:pt modelId="{E5A1A2E6-9934-4341-9639-13FE265F1FA2}" type="parTrans" cxnId="{1BF6C6EE-4761-4D43-B1BB-C8AE313CF2F1}">
      <dgm:prSet/>
      <dgm:spPr/>
      <dgm:t>
        <a:bodyPr/>
        <a:lstStyle/>
        <a:p>
          <a:endParaRPr lang="en-US"/>
        </a:p>
      </dgm:t>
    </dgm:pt>
    <dgm:pt modelId="{53DF7D69-E01E-429D-B9E4-6FFD88AD1E1C}" type="sibTrans" cxnId="{1BF6C6EE-4761-4D43-B1BB-C8AE313CF2F1}">
      <dgm:prSet/>
      <dgm:spPr/>
      <dgm:t>
        <a:bodyPr/>
        <a:lstStyle/>
        <a:p>
          <a:endParaRPr lang="en-US"/>
        </a:p>
      </dgm:t>
    </dgm:pt>
    <dgm:pt modelId="{0EFDA85F-9D65-4E20-AF41-0467034D4E70}">
      <dgm:prSet/>
      <dgm:spPr/>
      <dgm:t>
        <a:bodyPr/>
        <a:lstStyle/>
        <a:p>
          <a:r>
            <a:rPr lang="en-US" dirty="0">
              <a:solidFill>
                <a:srgbClr val="022E5F"/>
              </a:solidFill>
            </a:rPr>
            <a:t>You can also view previous Council meeting papers and minutes on our website</a:t>
          </a:r>
        </a:p>
        <a:p>
          <a:r>
            <a:rPr lang="en-GB" b="1" dirty="0">
              <a:solidFill>
                <a:srgbClr val="022E5F"/>
              </a:solidFill>
            </a:rPr>
            <a:t>https://www.osteopathy.org.uk/about-us/the-organisation/meetings/council-past-papers/</a:t>
          </a:r>
          <a:endParaRPr lang="en-US" b="1" dirty="0">
            <a:solidFill>
              <a:srgbClr val="022E5F"/>
            </a:solidFill>
          </a:endParaRPr>
        </a:p>
      </dgm:t>
    </dgm:pt>
    <dgm:pt modelId="{AA757D48-A421-4DF4-AFAE-2AA9B44E4400}" type="parTrans" cxnId="{82DFA616-15FA-4D91-90EC-677F2153F8A3}">
      <dgm:prSet/>
      <dgm:spPr/>
      <dgm:t>
        <a:bodyPr/>
        <a:lstStyle/>
        <a:p>
          <a:endParaRPr lang="en-US"/>
        </a:p>
      </dgm:t>
    </dgm:pt>
    <dgm:pt modelId="{7FD0CFCB-90C3-4A68-B462-EC5C49CCFA1E}" type="sibTrans" cxnId="{82DFA616-15FA-4D91-90EC-677F2153F8A3}">
      <dgm:prSet/>
      <dgm:spPr/>
      <dgm:t>
        <a:bodyPr/>
        <a:lstStyle/>
        <a:p>
          <a:endParaRPr lang="en-US"/>
        </a:p>
      </dgm:t>
    </dgm:pt>
    <dgm:pt modelId="{E67FCF1B-1E7B-4783-A03E-251606756F60}" type="pres">
      <dgm:prSet presAssocID="{B01E3D23-E30D-4376-BB73-FC130691C63F}" presName="root" presStyleCnt="0">
        <dgm:presLayoutVars>
          <dgm:dir/>
          <dgm:resizeHandles val="exact"/>
        </dgm:presLayoutVars>
      </dgm:prSet>
      <dgm:spPr/>
    </dgm:pt>
    <dgm:pt modelId="{8A68D590-83F5-45CD-961D-DC9EF5DDEE18}" type="pres">
      <dgm:prSet presAssocID="{F98A496E-AC69-4EF9-859A-09E6C6CD7C9A}" presName="compNode" presStyleCnt="0"/>
      <dgm:spPr/>
    </dgm:pt>
    <dgm:pt modelId="{197A9BD8-E901-40DA-905D-3DECEC2F3D97}" type="pres">
      <dgm:prSet presAssocID="{F98A496E-AC69-4EF9-859A-09E6C6CD7C9A}" presName="bgRect" presStyleLbl="bgShp" presStyleIdx="0" presStyleCnt="2"/>
      <dgm:spPr/>
    </dgm:pt>
    <dgm:pt modelId="{FC934E65-16E4-46AB-9F68-1AD53DC06AAE}" type="pres">
      <dgm:prSet presAssocID="{F98A496E-AC69-4EF9-859A-09E6C6CD7C9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00846D19-A5C6-4DAF-AF92-93E0E030919B}" type="pres">
      <dgm:prSet presAssocID="{F98A496E-AC69-4EF9-859A-09E6C6CD7C9A}" presName="spaceRect" presStyleCnt="0"/>
      <dgm:spPr/>
    </dgm:pt>
    <dgm:pt modelId="{1AB38227-0563-42B3-8A02-52DF12296B38}" type="pres">
      <dgm:prSet presAssocID="{F98A496E-AC69-4EF9-859A-09E6C6CD7C9A}" presName="parTx" presStyleLbl="revTx" presStyleIdx="0" presStyleCnt="2">
        <dgm:presLayoutVars>
          <dgm:chMax val="0"/>
          <dgm:chPref val="0"/>
        </dgm:presLayoutVars>
      </dgm:prSet>
      <dgm:spPr/>
    </dgm:pt>
    <dgm:pt modelId="{714704F2-365C-47C3-81E0-00869E79EC1E}" type="pres">
      <dgm:prSet presAssocID="{53DF7D69-E01E-429D-B9E4-6FFD88AD1E1C}" presName="sibTrans" presStyleCnt="0"/>
      <dgm:spPr/>
    </dgm:pt>
    <dgm:pt modelId="{A557AEA1-D162-40F7-B175-5F9D01CEE2E0}" type="pres">
      <dgm:prSet presAssocID="{0EFDA85F-9D65-4E20-AF41-0467034D4E70}" presName="compNode" presStyleCnt="0"/>
      <dgm:spPr/>
    </dgm:pt>
    <dgm:pt modelId="{E027D634-1E18-4AEE-8B7A-4E72A489AA8B}" type="pres">
      <dgm:prSet presAssocID="{0EFDA85F-9D65-4E20-AF41-0467034D4E70}" presName="bgRect" presStyleLbl="bgShp" presStyleIdx="1" presStyleCnt="2"/>
      <dgm:spPr/>
    </dgm:pt>
    <dgm:pt modelId="{F3782FA9-D9B2-4C0C-A203-C321FCA46A69}" type="pres">
      <dgm:prSet presAssocID="{0EFDA85F-9D65-4E20-AF41-0467034D4E7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77A15020-CDDC-45D4-AE7A-7CDD0550E9EA}" type="pres">
      <dgm:prSet presAssocID="{0EFDA85F-9D65-4E20-AF41-0467034D4E70}" presName="spaceRect" presStyleCnt="0"/>
      <dgm:spPr/>
    </dgm:pt>
    <dgm:pt modelId="{DB987619-821F-4E37-8898-08A03E4EA61D}" type="pres">
      <dgm:prSet presAssocID="{0EFDA85F-9D65-4E20-AF41-0467034D4E70}" presName="parTx" presStyleLbl="revTx" presStyleIdx="1" presStyleCnt="2">
        <dgm:presLayoutVars>
          <dgm:chMax val="0"/>
          <dgm:chPref val="0"/>
        </dgm:presLayoutVars>
      </dgm:prSet>
      <dgm:spPr/>
    </dgm:pt>
  </dgm:ptLst>
  <dgm:cxnLst>
    <dgm:cxn modelId="{82DFA616-15FA-4D91-90EC-677F2153F8A3}" srcId="{B01E3D23-E30D-4376-BB73-FC130691C63F}" destId="{0EFDA85F-9D65-4E20-AF41-0467034D4E70}" srcOrd="1" destOrd="0" parTransId="{AA757D48-A421-4DF4-AFAE-2AA9B44E4400}" sibTransId="{7FD0CFCB-90C3-4A68-B462-EC5C49CCFA1E}"/>
    <dgm:cxn modelId="{1981283B-2D30-40E5-A178-B0BA60763EE7}" type="presOf" srcId="{F98A496E-AC69-4EF9-859A-09E6C6CD7C9A}" destId="{1AB38227-0563-42B3-8A02-52DF12296B38}" srcOrd="0" destOrd="0" presId="urn:microsoft.com/office/officeart/2018/2/layout/IconVerticalSolidList"/>
    <dgm:cxn modelId="{DBAE5D3D-8DE0-4CD1-928B-42DF93AF986D}" type="presOf" srcId="{B01E3D23-E30D-4376-BB73-FC130691C63F}" destId="{E67FCF1B-1E7B-4783-A03E-251606756F60}" srcOrd="0" destOrd="0" presId="urn:microsoft.com/office/officeart/2018/2/layout/IconVerticalSolidList"/>
    <dgm:cxn modelId="{39F4C066-5A6C-4EF5-B7DA-FB75A1A89D9A}" type="presOf" srcId="{0EFDA85F-9D65-4E20-AF41-0467034D4E70}" destId="{DB987619-821F-4E37-8898-08A03E4EA61D}" srcOrd="0" destOrd="0" presId="urn:microsoft.com/office/officeart/2018/2/layout/IconVerticalSolidList"/>
    <dgm:cxn modelId="{1BF6C6EE-4761-4D43-B1BB-C8AE313CF2F1}" srcId="{B01E3D23-E30D-4376-BB73-FC130691C63F}" destId="{F98A496E-AC69-4EF9-859A-09E6C6CD7C9A}" srcOrd="0" destOrd="0" parTransId="{E5A1A2E6-9934-4341-9639-13FE265F1FA2}" sibTransId="{53DF7D69-E01E-429D-B9E4-6FFD88AD1E1C}"/>
    <dgm:cxn modelId="{F6C63A20-C66A-4486-96A2-2AA0541FAF5A}" type="presParOf" srcId="{E67FCF1B-1E7B-4783-A03E-251606756F60}" destId="{8A68D590-83F5-45CD-961D-DC9EF5DDEE18}" srcOrd="0" destOrd="0" presId="urn:microsoft.com/office/officeart/2018/2/layout/IconVerticalSolidList"/>
    <dgm:cxn modelId="{8DE39579-BD38-494B-965B-1A6FA9208584}" type="presParOf" srcId="{8A68D590-83F5-45CD-961D-DC9EF5DDEE18}" destId="{197A9BD8-E901-40DA-905D-3DECEC2F3D97}" srcOrd="0" destOrd="0" presId="urn:microsoft.com/office/officeart/2018/2/layout/IconVerticalSolidList"/>
    <dgm:cxn modelId="{529F4C7E-05E6-4A13-9395-D3F7C38CAE54}" type="presParOf" srcId="{8A68D590-83F5-45CD-961D-DC9EF5DDEE18}" destId="{FC934E65-16E4-46AB-9F68-1AD53DC06AAE}" srcOrd="1" destOrd="0" presId="urn:microsoft.com/office/officeart/2018/2/layout/IconVerticalSolidList"/>
    <dgm:cxn modelId="{596495FD-C364-4541-86B3-A2D58199B24D}" type="presParOf" srcId="{8A68D590-83F5-45CD-961D-DC9EF5DDEE18}" destId="{00846D19-A5C6-4DAF-AF92-93E0E030919B}" srcOrd="2" destOrd="0" presId="urn:microsoft.com/office/officeart/2018/2/layout/IconVerticalSolidList"/>
    <dgm:cxn modelId="{F476F85B-B9CC-402E-93D5-6E50125B99E1}" type="presParOf" srcId="{8A68D590-83F5-45CD-961D-DC9EF5DDEE18}" destId="{1AB38227-0563-42B3-8A02-52DF12296B38}" srcOrd="3" destOrd="0" presId="urn:microsoft.com/office/officeart/2018/2/layout/IconVerticalSolidList"/>
    <dgm:cxn modelId="{55E628D3-B4A1-4185-AC5D-15D79397BCB4}" type="presParOf" srcId="{E67FCF1B-1E7B-4783-A03E-251606756F60}" destId="{714704F2-365C-47C3-81E0-00869E79EC1E}" srcOrd="1" destOrd="0" presId="urn:microsoft.com/office/officeart/2018/2/layout/IconVerticalSolidList"/>
    <dgm:cxn modelId="{F0ADDE46-579F-4187-A925-BFB1B968C961}" type="presParOf" srcId="{E67FCF1B-1E7B-4783-A03E-251606756F60}" destId="{A557AEA1-D162-40F7-B175-5F9D01CEE2E0}" srcOrd="2" destOrd="0" presId="urn:microsoft.com/office/officeart/2018/2/layout/IconVerticalSolidList"/>
    <dgm:cxn modelId="{4935FF8E-6D17-4ECB-853F-4E81A0954325}" type="presParOf" srcId="{A557AEA1-D162-40F7-B175-5F9D01CEE2E0}" destId="{E027D634-1E18-4AEE-8B7A-4E72A489AA8B}" srcOrd="0" destOrd="0" presId="urn:microsoft.com/office/officeart/2018/2/layout/IconVerticalSolidList"/>
    <dgm:cxn modelId="{47ABA43F-E86E-4B1B-AE3F-3EC73D39543F}" type="presParOf" srcId="{A557AEA1-D162-40F7-B175-5F9D01CEE2E0}" destId="{F3782FA9-D9B2-4C0C-A203-C321FCA46A69}" srcOrd="1" destOrd="0" presId="urn:microsoft.com/office/officeart/2018/2/layout/IconVerticalSolidList"/>
    <dgm:cxn modelId="{354FE130-0579-4703-B4AA-5D50F825AB91}" type="presParOf" srcId="{A557AEA1-D162-40F7-B175-5F9D01CEE2E0}" destId="{77A15020-CDDC-45D4-AE7A-7CDD0550E9EA}" srcOrd="2" destOrd="0" presId="urn:microsoft.com/office/officeart/2018/2/layout/IconVerticalSolidList"/>
    <dgm:cxn modelId="{7DFE576B-32DA-4269-A73B-A804591653AC}" type="presParOf" srcId="{A557AEA1-D162-40F7-B175-5F9D01CEE2E0}" destId="{DB987619-821F-4E37-8898-08A03E4EA61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D5C8473-5467-46F1-9483-B1D8B21D7515}" type="doc">
      <dgm:prSet loTypeId="urn:microsoft.com/office/officeart/2018/5/layout/IconCircleLabelList" loCatId="icon" qsTypeId="urn:microsoft.com/office/officeart/2005/8/quickstyle/simple1" qsCatId="simple" csTypeId="urn:microsoft.com/office/officeart/2005/8/colors/accent3_2" csCatId="accent3" phldr="1"/>
      <dgm:spPr/>
      <dgm:t>
        <a:bodyPr/>
        <a:lstStyle/>
        <a:p>
          <a:endParaRPr lang="en-US"/>
        </a:p>
      </dgm:t>
    </dgm:pt>
    <dgm:pt modelId="{2A8B8C5A-C8E5-4D0E-929F-0458CA401370}">
      <dgm:prSet custT="1"/>
      <dgm:spPr/>
      <dgm:t>
        <a:bodyPr/>
        <a:lstStyle/>
        <a:p>
          <a:pPr>
            <a:defRPr cap="all"/>
          </a:pPr>
          <a:r>
            <a:rPr lang="en-US" sz="3600" b="1">
              <a:solidFill>
                <a:srgbClr val="002F5F"/>
              </a:solidFill>
            </a:rPr>
            <a:t>Your chance to us ask questions</a:t>
          </a:r>
          <a:endParaRPr lang="en-US" sz="3600">
            <a:solidFill>
              <a:srgbClr val="002F5F"/>
            </a:solidFill>
          </a:endParaRPr>
        </a:p>
      </dgm:t>
    </dgm:pt>
    <dgm:pt modelId="{37BC0FB2-B646-4A02-BC4E-439D7AC9130F}" type="parTrans" cxnId="{0CDC372B-2B08-45D1-962B-08215CD33B47}">
      <dgm:prSet/>
      <dgm:spPr/>
      <dgm:t>
        <a:bodyPr/>
        <a:lstStyle/>
        <a:p>
          <a:endParaRPr lang="en-US" sz="3600"/>
        </a:p>
      </dgm:t>
    </dgm:pt>
    <dgm:pt modelId="{0429FECD-A4E0-4276-BFEC-2F6FDC8D4F8E}" type="sibTrans" cxnId="{0CDC372B-2B08-45D1-962B-08215CD33B47}">
      <dgm:prSet/>
      <dgm:spPr/>
      <dgm:t>
        <a:bodyPr/>
        <a:lstStyle/>
        <a:p>
          <a:endParaRPr lang="en-US" sz="3600"/>
        </a:p>
      </dgm:t>
    </dgm:pt>
    <dgm:pt modelId="{4A8A0100-50E2-494A-8976-08755845DAF6}" type="pres">
      <dgm:prSet presAssocID="{4D5C8473-5467-46F1-9483-B1D8B21D7515}" presName="root" presStyleCnt="0">
        <dgm:presLayoutVars>
          <dgm:dir/>
          <dgm:resizeHandles val="exact"/>
        </dgm:presLayoutVars>
      </dgm:prSet>
      <dgm:spPr/>
    </dgm:pt>
    <dgm:pt modelId="{AA44E7AF-0562-4BF1-9CF8-55CD9E9FA447}" type="pres">
      <dgm:prSet presAssocID="{2A8B8C5A-C8E5-4D0E-929F-0458CA401370}" presName="compNode" presStyleCnt="0"/>
      <dgm:spPr/>
    </dgm:pt>
    <dgm:pt modelId="{F9B823D2-8729-4AFB-BC4C-A245DDCC19D5}" type="pres">
      <dgm:prSet presAssocID="{2A8B8C5A-C8E5-4D0E-929F-0458CA401370}" presName="iconBgRect" presStyleLbl="bgShp" presStyleIdx="0" presStyleCnt="1"/>
      <dgm:spPr/>
    </dgm:pt>
    <dgm:pt modelId="{06FB54A2-9175-4804-B181-47DBCE7B5B42}" type="pres">
      <dgm:prSet presAssocID="{2A8B8C5A-C8E5-4D0E-929F-0458CA401370}"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6573702F-271A-42DF-99D5-AF3DC21A2F3F}" type="pres">
      <dgm:prSet presAssocID="{2A8B8C5A-C8E5-4D0E-929F-0458CA401370}" presName="spaceRect" presStyleCnt="0"/>
      <dgm:spPr/>
    </dgm:pt>
    <dgm:pt modelId="{F3ABA7CF-A4AA-4124-BC8B-8EB42ABD5490}" type="pres">
      <dgm:prSet presAssocID="{2A8B8C5A-C8E5-4D0E-929F-0458CA401370}" presName="textRect" presStyleLbl="revTx" presStyleIdx="0" presStyleCnt="1">
        <dgm:presLayoutVars>
          <dgm:chMax val="1"/>
          <dgm:chPref val="1"/>
        </dgm:presLayoutVars>
      </dgm:prSet>
      <dgm:spPr/>
    </dgm:pt>
  </dgm:ptLst>
  <dgm:cxnLst>
    <dgm:cxn modelId="{0CDC372B-2B08-45D1-962B-08215CD33B47}" srcId="{4D5C8473-5467-46F1-9483-B1D8B21D7515}" destId="{2A8B8C5A-C8E5-4D0E-929F-0458CA401370}" srcOrd="0" destOrd="0" parTransId="{37BC0FB2-B646-4A02-BC4E-439D7AC9130F}" sibTransId="{0429FECD-A4E0-4276-BFEC-2F6FDC8D4F8E}"/>
    <dgm:cxn modelId="{A1772C98-247A-46D2-A7AE-BB06A34CC39B}" type="presOf" srcId="{2A8B8C5A-C8E5-4D0E-929F-0458CA401370}" destId="{F3ABA7CF-A4AA-4124-BC8B-8EB42ABD5490}" srcOrd="0" destOrd="0" presId="urn:microsoft.com/office/officeart/2018/5/layout/IconCircleLabelList"/>
    <dgm:cxn modelId="{100334FE-4C79-46DC-AFED-38418324E977}" type="presOf" srcId="{4D5C8473-5467-46F1-9483-B1D8B21D7515}" destId="{4A8A0100-50E2-494A-8976-08755845DAF6}" srcOrd="0" destOrd="0" presId="urn:microsoft.com/office/officeart/2018/5/layout/IconCircleLabelList"/>
    <dgm:cxn modelId="{D9278CB3-1413-4C41-8FA1-07D47C1A77F7}" type="presParOf" srcId="{4A8A0100-50E2-494A-8976-08755845DAF6}" destId="{AA44E7AF-0562-4BF1-9CF8-55CD9E9FA447}" srcOrd="0" destOrd="0" presId="urn:microsoft.com/office/officeart/2018/5/layout/IconCircleLabelList"/>
    <dgm:cxn modelId="{A164B02D-79D0-433F-8AEA-09F7344C3A09}" type="presParOf" srcId="{AA44E7AF-0562-4BF1-9CF8-55CD9E9FA447}" destId="{F9B823D2-8729-4AFB-BC4C-A245DDCC19D5}" srcOrd="0" destOrd="0" presId="urn:microsoft.com/office/officeart/2018/5/layout/IconCircleLabelList"/>
    <dgm:cxn modelId="{7AC23F8F-8C43-4B02-98F9-9774F5435475}" type="presParOf" srcId="{AA44E7AF-0562-4BF1-9CF8-55CD9E9FA447}" destId="{06FB54A2-9175-4804-B181-47DBCE7B5B42}" srcOrd="1" destOrd="0" presId="urn:microsoft.com/office/officeart/2018/5/layout/IconCircleLabelList"/>
    <dgm:cxn modelId="{A2CE69EB-E818-46AC-9959-261819CCD90B}" type="presParOf" srcId="{AA44E7AF-0562-4BF1-9CF8-55CD9E9FA447}" destId="{6573702F-271A-42DF-99D5-AF3DC21A2F3F}" srcOrd="2" destOrd="0" presId="urn:microsoft.com/office/officeart/2018/5/layout/IconCircleLabelList"/>
    <dgm:cxn modelId="{438AD2A1-7E41-4C35-BDE8-5FC9D7CD427E}" type="presParOf" srcId="{AA44E7AF-0562-4BF1-9CF8-55CD9E9FA447}" destId="{F3ABA7CF-A4AA-4124-BC8B-8EB42ABD549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FD2BD-5C7E-4771-8EE3-DF119D764946}">
      <dsp:nvSpPr>
        <dsp:cNvPr id="0" name=""/>
        <dsp:cNvSpPr/>
      </dsp:nvSpPr>
      <dsp:spPr>
        <a:xfrm>
          <a:off x="483415" y="371616"/>
          <a:ext cx="1441125" cy="1441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3EEFB2-12FD-4E31-BC21-B39C276288B5}">
      <dsp:nvSpPr>
        <dsp:cNvPr id="0" name=""/>
        <dsp:cNvSpPr/>
      </dsp:nvSpPr>
      <dsp:spPr>
        <a:xfrm>
          <a:off x="790540" y="678741"/>
          <a:ext cx="826875" cy="826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ABD8D7-79F7-4A41-8098-1220A290C4BF}">
      <dsp:nvSpPr>
        <dsp:cNvPr id="0" name=""/>
        <dsp:cNvSpPr/>
      </dsp:nvSpPr>
      <dsp:spPr>
        <a:xfrm>
          <a:off x="22727" y="2261616"/>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rgbClr val="21344B"/>
              </a:solidFill>
            </a:rPr>
            <a:t>Welcome and introduce yourselves</a:t>
          </a:r>
          <a:endParaRPr lang="en-US" sz="1600" kern="1200">
            <a:solidFill>
              <a:srgbClr val="21344B"/>
            </a:solidFill>
          </a:endParaRPr>
        </a:p>
      </dsp:txBody>
      <dsp:txXfrm>
        <a:off x="22727" y="2261616"/>
        <a:ext cx="2362500" cy="720000"/>
      </dsp:txXfrm>
    </dsp:sp>
    <dsp:sp modelId="{34D9E063-5C4D-4187-91AA-E246B1B13B20}">
      <dsp:nvSpPr>
        <dsp:cNvPr id="0" name=""/>
        <dsp:cNvSpPr/>
      </dsp:nvSpPr>
      <dsp:spPr>
        <a:xfrm>
          <a:off x="3259353" y="371616"/>
          <a:ext cx="1441125" cy="1441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A6F449-293E-495F-8722-EB6A38866574}">
      <dsp:nvSpPr>
        <dsp:cNvPr id="0" name=""/>
        <dsp:cNvSpPr/>
      </dsp:nvSpPr>
      <dsp:spPr>
        <a:xfrm>
          <a:off x="3566478" y="678741"/>
          <a:ext cx="826875" cy="826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051711-66CC-49D5-8947-89CA76AAF5E3}">
      <dsp:nvSpPr>
        <dsp:cNvPr id="0" name=""/>
        <dsp:cNvSpPr/>
      </dsp:nvSpPr>
      <dsp:spPr>
        <a:xfrm>
          <a:off x="2798665" y="2261616"/>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rgbClr val="21344B"/>
              </a:solidFill>
            </a:rPr>
            <a:t>Objectives for webinar</a:t>
          </a:r>
          <a:endParaRPr lang="en-US" sz="1600" kern="1200">
            <a:solidFill>
              <a:srgbClr val="21344B"/>
            </a:solidFill>
          </a:endParaRPr>
        </a:p>
      </dsp:txBody>
      <dsp:txXfrm>
        <a:off x="2798665" y="2261616"/>
        <a:ext cx="2362500" cy="720000"/>
      </dsp:txXfrm>
    </dsp:sp>
    <dsp:sp modelId="{F9B823D2-8729-4AFB-BC4C-A245DDCC19D5}">
      <dsp:nvSpPr>
        <dsp:cNvPr id="0" name=""/>
        <dsp:cNvSpPr/>
      </dsp:nvSpPr>
      <dsp:spPr>
        <a:xfrm>
          <a:off x="6035290" y="371616"/>
          <a:ext cx="1441125" cy="14411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FB54A2-9175-4804-B181-47DBCE7B5B42}">
      <dsp:nvSpPr>
        <dsp:cNvPr id="0" name=""/>
        <dsp:cNvSpPr/>
      </dsp:nvSpPr>
      <dsp:spPr>
        <a:xfrm>
          <a:off x="6342415" y="678741"/>
          <a:ext cx="826875" cy="826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ABA7CF-A4AA-4124-BC8B-8EB42ABD5490}">
      <dsp:nvSpPr>
        <dsp:cNvPr id="0" name=""/>
        <dsp:cNvSpPr/>
      </dsp:nvSpPr>
      <dsp:spPr>
        <a:xfrm>
          <a:off x="5574602" y="2261616"/>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t>Your chance to us ask questions</a:t>
          </a:r>
          <a:endParaRPr lang="en-US" sz="1600" kern="1200">
            <a:solidFill>
              <a:srgbClr val="21344B"/>
            </a:solidFill>
          </a:endParaRPr>
        </a:p>
      </dsp:txBody>
      <dsp:txXfrm>
        <a:off x="5574602" y="2261616"/>
        <a:ext cx="23625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D470BF-2256-48FD-AE34-FA2529C0A74C}">
      <dsp:nvSpPr>
        <dsp:cNvPr id="0" name=""/>
        <dsp:cNvSpPr/>
      </dsp:nvSpPr>
      <dsp:spPr>
        <a:xfrm>
          <a:off x="25368" y="932841"/>
          <a:ext cx="1082781" cy="1082781"/>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1DD5C8-11E0-4BAC-BF70-BAAA7B0DB68D}">
      <dsp:nvSpPr>
        <dsp:cNvPr id="0" name=""/>
        <dsp:cNvSpPr/>
      </dsp:nvSpPr>
      <dsp:spPr>
        <a:xfrm>
          <a:off x="252752" y="1160225"/>
          <a:ext cx="628012" cy="6280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D4583E-E45C-4703-A335-49F9A8CEAD69}">
      <dsp:nvSpPr>
        <dsp:cNvPr id="0" name=""/>
        <dsp:cNvSpPr/>
      </dsp:nvSpPr>
      <dsp:spPr>
        <a:xfrm>
          <a:off x="1340173" y="932841"/>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1" kern="1200">
              <a:solidFill>
                <a:srgbClr val="002060"/>
              </a:solidFill>
            </a:rPr>
            <a:t>The webinar will be recorded </a:t>
          </a:r>
        </a:p>
      </dsp:txBody>
      <dsp:txXfrm>
        <a:off x="1340173" y="932841"/>
        <a:ext cx="2552269" cy="1082781"/>
      </dsp:txXfrm>
    </dsp:sp>
    <dsp:sp modelId="{043002B3-6699-411B-B484-515142E4B0D9}">
      <dsp:nvSpPr>
        <dsp:cNvPr id="0" name=""/>
        <dsp:cNvSpPr/>
      </dsp:nvSpPr>
      <dsp:spPr>
        <a:xfrm>
          <a:off x="4337156" y="932841"/>
          <a:ext cx="1082781" cy="1082781"/>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43945E-B9AC-427C-AD84-116C81BE10E0}">
      <dsp:nvSpPr>
        <dsp:cNvPr id="0" name=""/>
        <dsp:cNvSpPr/>
      </dsp:nvSpPr>
      <dsp:spPr>
        <a:xfrm>
          <a:off x="4564540" y="1160225"/>
          <a:ext cx="628012" cy="6280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46AE3F-EDEF-48C1-8D25-05C45B0FDBB2}">
      <dsp:nvSpPr>
        <dsp:cNvPr id="0" name=""/>
        <dsp:cNvSpPr/>
      </dsp:nvSpPr>
      <dsp:spPr>
        <a:xfrm>
          <a:off x="5651962" y="932841"/>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1" kern="1200">
              <a:solidFill>
                <a:srgbClr val="002060"/>
              </a:solidFill>
            </a:rPr>
            <a:t>You can submit your questions via the ‘Questions’ section of the control panel</a:t>
          </a:r>
        </a:p>
      </dsp:txBody>
      <dsp:txXfrm>
        <a:off x="5651962" y="932841"/>
        <a:ext cx="2552269" cy="1082781"/>
      </dsp:txXfrm>
    </dsp:sp>
    <dsp:sp modelId="{BAC2BE35-717A-4734-867E-90D09550E05A}">
      <dsp:nvSpPr>
        <dsp:cNvPr id="0" name=""/>
        <dsp:cNvSpPr/>
      </dsp:nvSpPr>
      <dsp:spPr>
        <a:xfrm>
          <a:off x="25368" y="2841298"/>
          <a:ext cx="1082781" cy="1082781"/>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4BB0EC-E40B-4254-B469-580C807E2CA5}">
      <dsp:nvSpPr>
        <dsp:cNvPr id="0" name=""/>
        <dsp:cNvSpPr/>
      </dsp:nvSpPr>
      <dsp:spPr>
        <a:xfrm>
          <a:off x="252752" y="3068682"/>
          <a:ext cx="628012" cy="6280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A9D778E-D995-4DF7-A699-B33FC751417A}">
      <dsp:nvSpPr>
        <dsp:cNvPr id="0" name=""/>
        <dsp:cNvSpPr/>
      </dsp:nvSpPr>
      <dsp:spPr>
        <a:xfrm>
          <a:off x="1340173" y="284129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1" kern="1200">
              <a:solidFill>
                <a:srgbClr val="002060"/>
              </a:solidFill>
            </a:rPr>
            <a:t>All attendee mics are muted, and cameras are off</a:t>
          </a:r>
        </a:p>
      </dsp:txBody>
      <dsp:txXfrm>
        <a:off x="1340173" y="2841298"/>
        <a:ext cx="2552269" cy="1082781"/>
      </dsp:txXfrm>
    </dsp:sp>
    <dsp:sp modelId="{4B44AC97-4A2D-4811-89BD-6C5CD9B5DDF8}">
      <dsp:nvSpPr>
        <dsp:cNvPr id="0" name=""/>
        <dsp:cNvSpPr/>
      </dsp:nvSpPr>
      <dsp:spPr>
        <a:xfrm>
          <a:off x="4337156" y="2841298"/>
          <a:ext cx="1082781" cy="1082781"/>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4F2784-32E3-4886-A5A9-0538BAE6A135}">
      <dsp:nvSpPr>
        <dsp:cNvPr id="0" name=""/>
        <dsp:cNvSpPr/>
      </dsp:nvSpPr>
      <dsp:spPr>
        <a:xfrm>
          <a:off x="4564540" y="3068682"/>
          <a:ext cx="628012" cy="6280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C8C3DF-2B8B-4651-BA9A-896C9C94384D}">
      <dsp:nvSpPr>
        <dsp:cNvPr id="0" name=""/>
        <dsp:cNvSpPr/>
      </dsp:nvSpPr>
      <dsp:spPr>
        <a:xfrm>
          <a:off x="5651962" y="284129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1" kern="1200">
              <a:solidFill>
                <a:srgbClr val="002060"/>
              </a:solidFill>
            </a:rPr>
            <a:t>If we can’t answer every question tonight, we will follow up with you via email</a:t>
          </a:r>
        </a:p>
      </dsp:txBody>
      <dsp:txXfrm>
        <a:off x="5651962" y="2841298"/>
        <a:ext cx="2552269" cy="1082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8DCB8-141F-4560-BC72-1C5CD8599051}">
      <dsp:nvSpPr>
        <dsp:cNvPr id="0" name=""/>
        <dsp:cNvSpPr/>
      </dsp:nvSpPr>
      <dsp:spPr>
        <a:xfrm>
          <a:off x="0" y="502"/>
          <a:ext cx="8099946" cy="11763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EDF005-4DFF-4BE2-AD3C-85E852F97F33}">
      <dsp:nvSpPr>
        <dsp:cNvPr id="0" name=""/>
        <dsp:cNvSpPr/>
      </dsp:nvSpPr>
      <dsp:spPr>
        <a:xfrm>
          <a:off x="355844" y="265180"/>
          <a:ext cx="646989" cy="6469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33AE92-3949-4E86-8384-7B28A94EC021}">
      <dsp:nvSpPr>
        <dsp:cNvPr id="0" name=""/>
        <dsp:cNvSpPr/>
      </dsp:nvSpPr>
      <dsp:spPr>
        <a:xfrm>
          <a:off x="1358678" y="502"/>
          <a:ext cx="3644975"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GB" sz="2400" b="1" kern="1200">
              <a:solidFill>
                <a:srgbClr val="002060"/>
              </a:solidFill>
            </a:rPr>
            <a:t>Closing date for applications</a:t>
          </a:r>
          <a:endParaRPr lang="en-US" sz="2400" kern="1200">
            <a:solidFill>
              <a:srgbClr val="002060"/>
            </a:solidFill>
          </a:endParaRPr>
        </a:p>
      </dsp:txBody>
      <dsp:txXfrm>
        <a:off x="1358678" y="502"/>
        <a:ext cx="3644975" cy="1176344"/>
      </dsp:txXfrm>
    </dsp:sp>
    <dsp:sp modelId="{53823390-7B35-43A7-9A9D-F8126FB04073}">
      <dsp:nvSpPr>
        <dsp:cNvPr id="0" name=""/>
        <dsp:cNvSpPr/>
      </dsp:nvSpPr>
      <dsp:spPr>
        <a:xfrm>
          <a:off x="5003653" y="502"/>
          <a:ext cx="3096292"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002060"/>
              </a:solidFill>
            </a:rPr>
            <a:t>11:30am Thursday </a:t>
          </a:r>
        </a:p>
        <a:p>
          <a:pPr marL="0" lvl="0" indent="0" algn="l" defTabSz="1066800">
            <a:lnSpc>
              <a:spcPct val="90000"/>
            </a:lnSpc>
            <a:spcBef>
              <a:spcPct val="0"/>
            </a:spcBef>
            <a:spcAft>
              <a:spcPct val="35000"/>
            </a:spcAft>
            <a:buNone/>
          </a:pPr>
          <a:r>
            <a:rPr lang="en-US" sz="2400" kern="1200">
              <a:solidFill>
                <a:srgbClr val="002060"/>
              </a:solidFill>
            </a:rPr>
            <a:t>13 March 2025</a:t>
          </a:r>
        </a:p>
      </dsp:txBody>
      <dsp:txXfrm>
        <a:off x="5003653" y="502"/>
        <a:ext cx="3096292" cy="1176344"/>
      </dsp:txXfrm>
    </dsp:sp>
    <dsp:sp modelId="{EFC45EF3-92D0-4EAF-A221-BF7502977F5D}">
      <dsp:nvSpPr>
        <dsp:cNvPr id="0" name=""/>
        <dsp:cNvSpPr/>
      </dsp:nvSpPr>
      <dsp:spPr>
        <a:xfrm>
          <a:off x="0" y="1470933"/>
          <a:ext cx="8099946" cy="11763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4251CC-4ED4-44E5-A367-BB775266BE47}">
      <dsp:nvSpPr>
        <dsp:cNvPr id="0" name=""/>
        <dsp:cNvSpPr/>
      </dsp:nvSpPr>
      <dsp:spPr>
        <a:xfrm>
          <a:off x="355844" y="1735611"/>
          <a:ext cx="646989" cy="6469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411C2D-685B-4E6E-BBD7-9A2E1A75942F}">
      <dsp:nvSpPr>
        <dsp:cNvPr id="0" name=""/>
        <dsp:cNvSpPr/>
      </dsp:nvSpPr>
      <dsp:spPr>
        <a:xfrm>
          <a:off x="1358678" y="1470933"/>
          <a:ext cx="3644975"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GB" sz="2400" b="1" kern="1200">
              <a:solidFill>
                <a:srgbClr val="002060"/>
              </a:solidFill>
            </a:rPr>
            <a:t>Interviews</a:t>
          </a:r>
          <a:endParaRPr lang="en-US" sz="2400" kern="1200">
            <a:solidFill>
              <a:srgbClr val="002060"/>
            </a:solidFill>
          </a:endParaRPr>
        </a:p>
      </dsp:txBody>
      <dsp:txXfrm>
        <a:off x="1358678" y="1470933"/>
        <a:ext cx="3644975" cy="1176344"/>
      </dsp:txXfrm>
    </dsp:sp>
    <dsp:sp modelId="{FDA97DEE-B8B1-425C-87DE-834C206D9D4A}">
      <dsp:nvSpPr>
        <dsp:cNvPr id="0" name=""/>
        <dsp:cNvSpPr/>
      </dsp:nvSpPr>
      <dsp:spPr>
        <a:xfrm>
          <a:off x="5003653" y="1470933"/>
          <a:ext cx="3096292"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GB" sz="2400" kern="1200">
              <a:solidFill>
                <a:srgbClr val="002060"/>
              </a:solidFill>
            </a:rPr>
            <a:t>Wednesday 4 June 2025</a:t>
          </a:r>
          <a:endParaRPr lang="en-US" sz="2400" kern="1200">
            <a:solidFill>
              <a:srgbClr val="002060"/>
            </a:solidFill>
          </a:endParaRPr>
        </a:p>
      </dsp:txBody>
      <dsp:txXfrm>
        <a:off x="5003653" y="1470933"/>
        <a:ext cx="3096292" cy="1176344"/>
      </dsp:txXfrm>
    </dsp:sp>
    <dsp:sp modelId="{F50C5A78-6CE2-4A9B-9B2A-E22402740B92}">
      <dsp:nvSpPr>
        <dsp:cNvPr id="0" name=""/>
        <dsp:cNvSpPr/>
      </dsp:nvSpPr>
      <dsp:spPr>
        <a:xfrm>
          <a:off x="0" y="2941364"/>
          <a:ext cx="8099946" cy="11763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7D087A-2266-491A-A3D8-49C2473CF883}">
      <dsp:nvSpPr>
        <dsp:cNvPr id="0" name=""/>
        <dsp:cNvSpPr/>
      </dsp:nvSpPr>
      <dsp:spPr>
        <a:xfrm>
          <a:off x="355844" y="3206042"/>
          <a:ext cx="646989" cy="64698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2C7229-B699-4234-9794-909BD0EC4AC3}">
      <dsp:nvSpPr>
        <dsp:cNvPr id="0" name=""/>
        <dsp:cNvSpPr/>
      </dsp:nvSpPr>
      <dsp:spPr>
        <a:xfrm>
          <a:off x="1358678" y="2941364"/>
          <a:ext cx="3644975"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GB" sz="2400" b="1" kern="1200">
              <a:solidFill>
                <a:srgbClr val="002060"/>
              </a:solidFill>
            </a:rPr>
            <a:t>Appointment starts</a:t>
          </a:r>
          <a:endParaRPr lang="en-US" sz="2400" kern="1200">
            <a:solidFill>
              <a:srgbClr val="002060"/>
            </a:solidFill>
          </a:endParaRPr>
        </a:p>
      </dsp:txBody>
      <dsp:txXfrm>
        <a:off x="1358678" y="2941364"/>
        <a:ext cx="3644975" cy="1176344"/>
      </dsp:txXfrm>
    </dsp:sp>
    <dsp:sp modelId="{7296E602-C384-4C8E-BBAB-196F925CD214}">
      <dsp:nvSpPr>
        <dsp:cNvPr id="0" name=""/>
        <dsp:cNvSpPr/>
      </dsp:nvSpPr>
      <dsp:spPr>
        <a:xfrm>
          <a:off x="5003653" y="2941364"/>
          <a:ext cx="3096292" cy="11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96" tIns="124496" rIns="124496" bIns="124496" numCol="1" spcCol="1270" anchor="ctr" anchorCtr="0">
          <a:noAutofit/>
        </a:bodyPr>
        <a:lstStyle/>
        <a:p>
          <a:pPr marL="0" lvl="0" indent="0" algn="l" defTabSz="1066800">
            <a:lnSpc>
              <a:spcPct val="90000"/>
            </a:lnSpc>
            <a:spcBef>
              <a:spcPct val="0"/>
            </a:spcBef>
            <a:spcAft>
              <a:spcPct val="35000"/>
            </a:spcAft>
            <a:buNone/>
          </a:pPr>
          <a:r>
            <a:rPr lang="en-GB" sz="2400" kern="1200">
              <a:solidFill>
                <a:srgbClr val="002060"/>
              </a:solidFill>
            </a:rPr>
            <a:t>1 September 2025</a:t>
          </a:r>
          <a:endParaRPr lang="en-US" sz="2400" kern="1200">
            <a:solidFill>
              <a:srgbClr val="002060"/>
            </a:solidFill>
          </a:endParaRPr>
        </a:p>
      </dsp:txBody>
      <dsp:txXfrm>
        <a:off x="5003653" y="2941364"/>
        <a:ext cx="3096292" cy="11763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847A4-9804-42C8-8AC6-3BE52BB3B683}">
      <dsp:nvSpPr>
        <dsp:cNvPr id="0" name=""/>
        <dsp:cNvSpPr/>
      </dsp:nvSpPr>
      <dsp:spPr>
        <a:xfrm>
          <a:off x="640" y="-1032456"/>
          <a:ext cx="2593224" cy="4726225"/>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1244600">
            <a:lnSpc>
              <a:spcPct val="90000"/>
            </a:lnSpc>
            <a:spcBef>
              <a:spcPct val="0"/>
            </a:spcBef>
            <a:spcAft>
              <a:spcPct val="35000"/>
            </a:spcAft>
            <a:buNone/>
          </a:pPr>
          <a:r>
            <a:rPr lang="en-US" sz="2800" b="1" kern="1200"/>
            <a:t>Offer an insight into the work of GOsC’s Council</a:t>
          </a:r>
        </a:p>
      </dsp:txBody>
      <dsp:txXfrm>
        <a:off x="640" y="858033"/>
        <a:ext cx="2593224" cy="2835735"/>
      </dsp:txXfrm>
    </dsp:sp>
    <dsp:sp modelId="{103929B6-68DF-4C62-B503-2E5DB1B3F9C9}">
      <dsp:nvSpPr>
        <dsp:cNvPr id="0" name=""/>
        <dsp:cNvSpPr/>
      </dsp:nvSpPr>
      <dsp:spPr>
        <a:xfrm>
          <a:off x="640" y="0"/>
          <a:ext cx="2593224" cy="10645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1244600">
            <a:lnSpc>
              <a:spcPct val="90000"/>
            </a:lnSpc>
            <a:spcBef>
              <a:spcPct val="0"/>
            </a:spcBef>
            <a:spcAft>
              <a:spcPct val="35000"/>
            </a:spcAft>
            <a:buNone/>
          </a:pPr>
          <a:r>
            <a:rPr lang="en-US" sz="2800" kern="1200"/>
            <a:t>01</a:t>
          </a:r>
        </a:p>
      </dsp:txBody>
      <dsp:txXfrm>
        <a:off x="640" y="0"/>
        <a:ext cx="2593224" cy="1064525"/>
      </dsp:txXfrm>
    </dsp:sp>
    <dsp:sp modelId="{6C6C7EA0-AE95-4F30-989F-6506A74C1C74}">
      <dsp:nvSpPr>
        <dsp:cNvPr id="0" name=""/>
        <dsp:cNvSpPr/>
      </dsp:nvSpPr>
      <dsp:spPr>
        <a:xfrm>
          <a:off x="2828629" y="-1032456"/>
          <a:ext cx="2593224" cy="4194974"/>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1244600">
            <a:lnSpc>
              <a:spcPct val="90000"/>
            </a:lnSpc>
            <a:spcBef>
              <a:spcPct val="0"/>
            </a:spcBef>
            <a:spcAft>
              <a:spcPct val="35000"/>
            </a:spcAft>
            <a:buNone/>
          </a:pPr>
          <a:r>
            <a:rPr lang="en-GB" sz="2800" b="1" kern="1200"/>
            <a:t>Inform you about the Patient Partners Programme</a:t>
          </a:r>
          <a:endParaRPr lang="en-US" sz="2800" b="1" kern="1200"/>
        </a:p>
      </dsp:txBody>
      <dsp:txXfrm>
        <a:off x="2828629" y="645533"/>
        <a:ext cx="2593224" cy="2516984"/>
      </dsp:txXfrm>
    </dsp:sp>
    <dsp:sp modelId="{8481F08E-2ECE-4823-A210-291F7AE36482}">
      <dsp:nvSpPr>
        <dsp:cNvPr id="0" name=""/>
        <dsp:cNvSpPr/>
      </dsp:nvSpPr>
      <dsp:spPr>
        <a:xfrm>
          <a:off x="2801323" y="-265625"/>
          <a:ext cx="2593224" cy="10645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1244600">
            <a:lnSpc>
              <a:spcPct val="90000"/>
            </a:lnSpc>
            <a:spcBef>
              <a:spcPct val="0"/>
            </a:spcBef>
            <a:spcAft>
              <a:spcPct val="35000"/>
            </a:spcAft>
            <a:buNone/>
          </a:pPr>
          <a:r>
            <a:rPr lang="en-US" sz="2800" kern="1200"/>
            <a:t>02</a:t>
          </a:r>
        </a:p>
      </dsp:txBody>
      <dsp:txXfrm>
        <a:off x="2801323" y="-265625"/>
        <a:ext cx="2593224" cy="1064525"/>
      </dsp:txXfrm>
    </dsp:sp>
    <dsp:sp modelId="{F5E2927B-D7F5-4579-A74A-1AB5047BBFF9}">
      <dsp:nvSpPr>
        <dsp:cNvPr id="0" name=""/>
        <dsp:cNvSpPr/>
      </dsp:nvSpPr>
      <dsp:spPr>
        <a:xfrm>
          <a:off x="5602005" y="-1032456"/>
          <a:ext cx="2593224" cy="369486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1244600">
            <a:lnSpc>
              <a:spcPct val="90000"/>
            </a:lnSpc>
            <a:spcBef>
              <a:spcPct val="0"/>
            </a:spcBef>
            <a:spcAft>
              <a:spcPct val="35000"/>
            </a:spcAft>
            <a:buNone/>
          </a:pPr>
          <a:r>
            <a:rPr lang="en-GB" sz="2800" b="1" kern="1200"/>
            <a:t>Answer your questions </a:t>
          </a:r>
          <a:endParaRPr lang="en-US" sz="2800" b="1" kern="1200"/>
        </a:p>
      </dsp:txBody>
      <dsp:txXfrm>
        <a:off x="5602005" y="445487"/>
        <a:ext cx="2593224" cy="2216916"/>
      </dsp:txXfrm>
    </dsp:sp>
    <dsp:sp modelId="{748C47D2-7FD8-429D-B675-3CC4FDF43C1B}">
      <dsp:nvSpPr>
        <dsp:cNvPr id="0" name=""/>
        <dsp:cNvSpPr/>
      </dsp:nvSpPr>
      <dsp:spPr>
        <a:xfrm>
          <a:off x="5602005" y="-515682"/>
          <a:ext cx="2593224" cy="106452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1244600">
            <a:lnSpc>
              <a:spcPct val="90000"/>
            </a:lnSpc>
            <a:spcBef>
              <a:spcPct val="0"/>
            </a:spcBef>
            <a:spcAft>
              <a:spcPct val="35000"/>
            </a:spcAft>
            <a:buNone/>
          </a:pPr>
          <a:r>
            <a:rPr lang="en-US" sz="2800" kern="1200"/>
            <a:t>03</a:t>
          </a:r>
        </a:p>
      </dsp:txBody>
      <dsp:txXfrm>
        <a:off x="5602005" y="-515682"/>
        <a:ext cx="2593224" cy="10645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3E2B9B-51B5-4C2E-8158-3854721477DC}">
      <dsp:nvSpPr>
        <dsp:cNvPr id="0" name=""/>
        <dsp:cNvSpPr/>
      </dsp:nvSpPr>
      <dsp:spPr>
        <a:xfrm>
          <a:off x="18535" y="659889"/>
          <a:ext cx="1080124" cy="108012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359EE5-123D-4230-854E-87D45EC7B6DF}">
      <dsp:nvSpPr>
        <dsp:cNvPr id="0" name=""/>
        <dsp:cNvSpPr/>
      </dsp:nvSpPr>
      <dsp:spPr>
        <a:xfrm>
          <a:off x="245361" y="886715"/>
          <a:ext cx="626472" cy="62647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6D9AAA-85BB-4686-BF43-430B9FAAF622}">
      <dsp:nvSpPr>
        <dsp:cNvPr id="0" name=""/>
        <dsp:cNvSpPr/>
      </dsp:nvSpPr>
      <dsp:spPr>
        <a:xfrm>
          <a:off x="1330115" y="659889"/>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GB" sz="2200" b="1" kern="1200"/>
            <a:t>Setting and promoting high standards of osteopathic practice and conduct</a:t>
          </a:r>
        </a:p>
        <a:p>
          <a:pPr marL="0" lvl="0" indent="0" algn="l" defTabSz="977900">
            <a:lnSpc>
              <a:spcPct val="100000"/>
            </a:lnSpc>
            <a:spcBef>
              <a:spcPct val="0"/>
            </a:spcBef>
            <a:spcAft>
              <a:spcPct val="35000"/>
            </a:spcAft>
            <a:buNone/>
          </a:pPr>
          <a:endParaRPr lang="en-US" sz="2200" b="1" kern="1200"/>
        </a:p>
      </dsp:txBody>
      <dsp:txXfrm>
        <a:off x="1330115" y="659889"/>
        <a:ext cx="2546008" cy="1080124"/>
      </dsp:txXfrm>
    </dsp:sp>
    <dsp:sp modelId="{EE206297-9EA8-4578-9CAF-0BF2F4039293}">
      <dsp:nvSpPr>
        <dsp:cNvPr id="0" name=""/>
        <dsp:cNvSpPr/>
      </dsp:nvSpPr>
      <dsp:spPr>
        <a:xfrm>
          <a:off x="4319746" y="659889"/>
          <a:ext cx="1080124" cy="108012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2C111A-8F18-4D03-844B-B46791FEF2CA}">
      <dsp:nvSpPr>
        <dsp:cNvPr id="0" name=""/>
        <dsp:cNvSpPr/>
      </dsp:nvSpPr>
      <dsp:spPr>
        <a:xfrm>
          <a:off x="4546573" y="886715"/>
          <a:ext cx="626472" cy="62647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F0E6DC-CC3C-43E5-AD3C-5FDE850E394A}">
      <dsp:nvSpPr>
        <dsp:cNvPr id="0" name=""/>
        <dsp:cNvSpPr/>
      </dsp:nvSpPr>
      <dsp:spPr>
        <a:xfrm>
          <a:off x="5631327" y="659889"/>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GB" sz="2200" b="1" kern="1200"/>
            <a:t>Registering qualified professionals and ensuring their continuing fitness to practise</a:t>
          </a:r>
        </a:p>
        <a:p>
          <a:pPr marL="0" lvl="0" indent="0" algn="l" defTabSz="977900">
            <a:lnSpc>
              <a:spcPct val="100000"/>
            </a:lnSpc>
            <a:spcBef>
              <a:spcPct val="0"/>
            </a:spcBef>
            <a:spcAft>
              <a:spcPct val="35000"/>
            </a:spcAft>
            <a:buNone/>
          </a:pPr>
          <a:endParaRPr lang="en-US" sz="2200" b="1" kern="1200"/>
        </a:p>
      </dsp:txBody>
      <dsp:txXfrm>
        <a:off x="5631327" y="659889"/>
        <a:ext cx="2546008" cy="1080124"/>
      </dsp:txXfrm>
    </dsp:sp>
    <dsp:sp modelId="{6AA298BB-A627-45C7-B5A1-E098C338F35E}">
      <dsp:nvSpPr>
        <dsp:cNvPr id="0" name=""/>
        <dsp:cNvSpPr/>
      </dsp:nvSpPr>
      <dsp:spPr>
        <a:xfrm>
          <a:off x="18535" y="2452790"/>
          <a:ext cx="1080124" cy="108012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065579-5E8A-4F3F-8194-C4EB14CBDB17}">
      <dsp:nvSpPr>
        <dsp:cNvPr id="0" name=""/>
        <dsp:cNvSpPr/>
      </dsp:nvSpPr>
      <dsp:spPr>
        <a:xfrm>
          <a:off x="245361" y="2679617"/>
          <a:ext cx="626472" cy="6264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5E86B0-B4E9-4D91-814F-261AA1CE28BF}">
      <dsp:nvSpPr>
        <dsp:cNvPr id="0" name=""/>
        <dsp:cNvSpPr/>
      </dsp:nvSpPr>
      <dsp:spPr>
        <a:xfrm>
          <a:off x="1330115" y="2452790"/>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endParaRPr lang="en-GB" sz="2200" b="1" kern="1200"/>
        </a:p>
        <a:p>
          <a:pPr marL="0" lvl="0" indent="0" algn="l" defTabSz="977900">
            <a:lnSpc>
              <a:spcPct val="100000"/>
            </a:lnSpc>
            <a:spcBef>
              <a:spcPct val="0"/>
            </a:spcBef>
            <a:spcAft>
              <a:spcPct val="35000"/>
            </a:spcAft>
            <a:buNone/>
          </a:pPr>
          <a:r>
            <a:rPr lang="en-GB" sz="2200" b="1" kern="1200"/>
            <a:t>Assuring the quality of osteopathic education and training</a:t>
          </a:r>
        </a:p>
        <a:p>
          <a:pPr marL="0" lvl="0" indent="0" algn="l" defTabSz="977900">
            <a:lnSpc>
              <a:spcPct val="100000"/>
            </a:lnSpc>
            <a:spcBef>
              <a:spcPct val="0"/>
            </a:spcBef>
            <a:spcAft>
              <a:spcPct val="35000"/>
            </a:spcAft>
            <a:buNone/>
          </a:pPr>
          <a:endParaRPr lang="en-US" sz="2200" b="1" kern="1200"/>
        </a:p>
      </dsp:txBody>
      <dsp:txXfrm>
        <a:off x="1330115" y="2452790"/>
        <a:ext cx="2546008" cy="1080124"/>
      </dsp:txXfrm>
    </dsp:sp>
    <dsp:sp modelId="{46E1F754-399A-4D58-96CD-B44BB4B972DD}">
      <dsp:nvSpPr>
        <dsp:cNvPr id="0" name=""/>
        <dsp:cNvSpPr/>
      </dsp:nvSpPr>
      <dsp:spPr>
        <a:xfrm>
          <a:off x="4319746" y="2452790"/>
          <a:ext cx="1080124" cy="108012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305AB1-4CC5-4DAC-B3EE-571BCA3207D5}">
      <dsp:nvSpPr>
        <dsp:cNvPr id="0" name=""/>
        <dsp:cNvSpPr/>
      </dsp:nvSpPr>
      <dsp:spPr>
        <a:xfrm>
          <a:off x="4546573" y="2679617"/>
          <a:ext cx="626472" cy="626472"/>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4475CA-A72C-45A7-99C5-DC2A22BE0AD9}">
      <dsp:nvSpPr>
        <dsp:cNvPr id="0" name=""/>
        <dsp:cNvSpPr/>
      </dsp:nvSpPr>
      <dsp:spPr>
        <a:xfrm>
          <a:off x="5631327" y="2452790"/>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endParaRPr lang="en-GB" sz="2200" b="1" kern="1200"/>
        </a:p>
        <a:p>
          <a:pPr marL="0" lvl="0" indent="0" algn="l" defTabSz="977900">
            <a:lnSpc>
              <a:spcPct val="100000"/>
            </a:lnSpc>
            <a:spcBef>
              <a:spcPct val="0"/>
            </a:spcBef>
            <a:spcAft>
              <a:spcPct val="35000"/>
            </a:spcAft>
            <a:buNone/>
          </a:pPr>
          <a:r>
            <a:rPr lang="en-GB" sz="2200" b="1" kern="1200"/>
            <a:t>Dealing with complaints through fitness to practise procedures</a:t>
          </a:r>
        </a:p>
        <a:p>
          <a:pPr marL="0" lvl="0" indent="0" algn="l" defTabSz="977900">
            <a:lnSpc>
              <a:spcPct val="100000"/>
            </a:lnSpc>
            <a:spcBef>
              <a:spcPct val="0"/>
            </a:spcBef>
            <a:spcAft>
              <a:spcPct val="35000"/>
            </a:spcAft>
            <a:buNone/>
          </a:pPr>
          <a:endParaRPr lang="en-US" sz="2200" b="1" kern="1200"/>
        </a:p>
      </dsp:txBody>
      <dsp:txXfrm>
        <a:off x="5631327" y="2452790"/>
        <a:ext cx="2546008" cy="10801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9A309-5F5D-4237-A00D-008F53DB708B}">
      <dsp:nvSpPr>
        <dsp:cNvPr id="0" name=""/>
        <dsp:cNvSpPr/>
      </dsp:nvSpPr>
      <dsp:spPr>
        <a:xfrm>
          <a:off x="640" y="909634"/>
          <a:ext cx="2593224" cy="3111869"/>
        </a:xfrm>
        <a:prstGeom prst="rect">
          <a:avLst/>
        </a:prstGeom>
        <a:solidFill>
          <a:srgbClr val="C0504D"/>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800100">
            <a:lnSpc>
              <a:spcPct val="90000"/>
            </a:lnSpc>
            <a:spcBef>
              <a:spcPct val="0"/>
            </a:spcBef>
            <a:spcAft>
              <a:spcPct val="35000"/>
            </a:spcAft>
            <a:buNone/>
            <a:defRPr cap="all"/>
          </a:pPr>
          <a:r>
            <a:rPr lang="en-US" sz="1800" b="1" kern="1200"/>
            <a:t>Strengthening trust</a:t>
          </a:r>
        </a:p>
      </dsp:txBody>
      <dsp:txXfrm>
        <a:off x="640" y="2154382"/>
        <a:ext cx="2593224" cy="1867121"/>
      </dsp:txXfrm>
    </dsp:sp>
    <dsp:sp modelId="{A06FD61F-C89B-4362-BBA0-240F337384A9}">
      <dsp:nvSpPr>
        <dsp:cNvPr id="0" name=""/>
        <dsp:cNvSpPr/>
      </dsp:nvSpPr>
      <dsp:spPr>
        <a:xfrm>
          <a:off x="640" y="909634"/>
          <a:ext cx="2593224" cy="12447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640" y="909634"/>
        <a:ext cx="2593224" cy="1244747"/>
      </dsp:txXfrm>
    </dsp:sp>
    <dsp:sp modelId="{049BA729-D424-42F0-BCC9-1EA178C7B92E}">
      <dsp:nvSpPr>
        <dsp:cNvPr id="0" name=""/>
        <dsp:cNvSpPr/>
      </dsp:nvSpPr>
      <dsp:spPr>
        <a:xfrm>
          <a:off x="2801323" y="909634"/>
          <a:ext cx="2593224" cy="3111869"/>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800100">
            <a:lnSpc>
              <a:spcPct val="90000"/>
            </a:lnSpc>
            <a:spcBef>
              <a:spcPct val="0"/>
            </a:spcBef>
            <a:spcAft>
              <a:spcPct val="35000"/>
            </a:spcAft>
            <a:buNone/>
            <a:defRPr cap="all"/>
          </a:pPr>
          <a:r>
            <a:rPr lang="en-US" sz="1800" b="1" kern="1200"/>
            <a:t>Championing inclusivity</a:t>
          </a:r>
        </a:p>
      </dsp:txBody>
      <dsp:txXfrm>
        <a:off x="2801323" y="2154382"/>
        <a:ext cx="2593224" cy="1867121"/>
      </dsp:txXfrm>
    </dsp:sp>
    <dsp:sp modelId="{E5FB219B-D95D-474D-BB83-61DF17BBF539}">
      <dsp:nvSpPr>
        <dsp:cNvPr id="0" name=""/>
        <dsp:cNvSpPr/>
      </dsp:nvSpPr>
      <dsp:spPr>
        <a:xfrm>
          <a:off x="2801323" y="909634"/>
          <a:ext cx="2593224" cy="12447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801323" y="909634"/>
        <a:ext cx="2593224" cy="1244747"/>
      </dsp:txXfrm>
    </dsp:sp>
    <dsp:sp modelId="{4BEADEC6-255F-4AE7-9532-9272945F0E42}">
      <dsp:nvSpPr>
        <dsp:cNvPr id="0" name=""/>
        <dsp:cNvSpPr/>
      </dsp:nvSpPr>
      <dsp:spPr>
        <a:xfrm>
          <a:off x="5602005" y="909634"/>
          <a:ext cx="2593224" cy="3111869"/>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153" tIns="0" rIns="256153" bIns="330200" numCol="1" spcCol="1270" anchor="t" anchorCtr="0">
          <a:noAutofit/>
        </a:bodyPr>
        <a:lstStyle/>
        <a:p>
          <a:pPr marL="0" lvl="0" indent="0" algn="l" defTabSz="800100">
            <a:lnSpc>
              <a:spcPct val="90000"/>
            </a:lnSpc>
            <a:spcBef>
              <a:spcPct val="0"/>
            </a:spcBef>
            <a:spcAft>
              <a:spcPct val="35000"/>
            </a:spcAft>
            <a:buNone/>
            <a:defRPr cap="all"/>
          </a:pPr>
          <a:r>
            <a:rPr lang="en-US" sz="1800" b="1" kern="1200"/>
            <a:t>Embracing innovation</a:t>
          </a:r>
        </a:p>
      </dsp:txBody>
      <dsp:txXfrm>
        <a:off x="5602005" y="2154382"/>
        <a:ext cx="2593224" cy="1867121"/>
      </dsp:txXfrm>
    </dsp:sp>
    <dsp:sp modelId="{54A3377C-84C6-4B02-B32F-111A08228840}">
      <dsp:nvSpPr>
        <dsp:cNvPr id="0" name=""/>
        <dsp:cNvSpPr/>
      </dsp:nvSpPr>
      <dsp:spPr>
        <a:xfrm>
          <a:off x="5602005" y="909634"/>
          <a:ext cx="2593224" cy="12447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6153" tIns="165100" rIns="256153"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602005" y="909634"/>
        <a:ext cx="2593224" cy="12447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A3189-6189-4272-827C-8BBA78EC1B32}">
      <dsp:nvSpPr>
        <dsp:cNvPr id="0" name=""/>
        <dsp:cNvSpPr/>
      </dsp:nvSpPr>
      <dsp:spPr>
        <a:xfrm>
          <a:off x="4921928" y="2329"/>
          <a:ext cx="5537169" cy="112066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defRPr cap="all"/>
          </a:pPr>
          <a:r>
            <a:rPr lang="en-GB" sz="3700" b="1" kern="1200"/>
            <a:t>Collaborative</a:t>
          </a:r>
          <a:endParaRPr lang="en-US" sz="3700" b="1" kern="1200"/>
        </a:p>
      </dsp:txBody>
      <dsp:txXfrm>
        <a:off x="4976635" y="57036"/>
        <a:ext cx="5427755" cy="1011255"/>
      </dsp:txXfrm>
    </dsp:sp>
    <dsp:sp modelId="{1911F5E9-9503-4023-B6EE-84847831F038}">
      <dsp:nvSpPr>
        <dsp:cNvPr id="0" name=""/>
        <dsp:cNvSpPr/>
      </dsp:nvSpPr>
      <dsp:spPr>
        <a:xfrm>
          <a:off x="4921928" y="1179033"/>
          <a:ext cx="5537169" cy="112066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defRPr cap="all"/>
          </a:pPr>
          <a:r>
            <a:rPr lang="en-GB" sz="3700" b="1" kern="1200"/>
            <a:t>Influential</a:t>
          </a:r>
          <a:endParaRPr lang="en-US" sz="3700" b="1" kern="1200"/>
        </a:p>
      </dsp:txBody>
      <dsp:txXfrm>
        <a:off x="4976635" y="1233740"/>
        <a:ext cx="5427755" cy="1011255"/>
      </dsp:txXfrm>
    </dsp:sp>
    <dsp:sp modelId="{7DEC2DDB-EC40-4848-9232-A62577BACE24}">
      <dsp:nvSpPr>
        <dsp:cNvPr id="0" name=""/>
        <dsp:cNvSpPr/>
      </dsp:nvSpPr>
      <dsp:spPr>
        <a:xfrm>
          <a:off x="4921928" y="2355736"/>
          <a:ext cx="5537169" cy="112066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defRPr cap="all"/>
          </a:pPr>
          <a:r>
            <a:rPr lang="en-GB" sz="3700" b="1" kern="1200"/>
            <a:t>Respectful</a:t>
          </a:r>
          <a:endParaRPr lang="en-US" sz="3700" b="1" kern="1200"/>
        </a:p>
      </dsp:txBody>
      <dsp:txXfrm>
        <a:off x="4976635" y="2410443"/>
        <a:ext cx="5427755" cy="1011255"/>
      </dsp:txXfrm>
    </dsp:sp>
    <dsp:sp modelId="{98351BAC-4D0D-45D8-A708-B58D0E1D67A4}">
      <dsp:nvSpPr>
        <dsp:cNvPr id="0" name=""/>
        <dsp:cNvSpPr/>
      </dsp:nvSpPr>
      <dsp:spPr>
        <a:xfrm>
          <a:off x="4921928" y="3532440"/>
          <a:ext cx="5537169" cy="112066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defRPr cap="all"/>
          </a:pPr>
          <a:r>
            <a:rPr lang="en-GB" sz="3700" b="1" kern="1200"/>
            <a:t>Evidence-informed</a:t>
          </a:r>
          <a:endParaRPr lang="en-US" sz="3700" b="1" kern="1200"/>
        </a:p>
      </dsp:txBody>
      <dsp:txXfrm>
        <a:off x="4976635" y="3587147"/>
        <a:ext cx="5427755" cy="10112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AEFC2-C2A6-4E60-8CE7-25E8E53E3C70}">
      <dsp:nvSpPr>
        <dsp:cNvPr id="0" name=""/>
        <dsp:cNvSpPr/>
      </dsp:nvSpPr>
      <dsp:spPr>
        <a:xfrm>
          <a:off x="0" y="0"/>
          <a:ext cx="4038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83B666-6C7B-408D-B827-A63CDFF7F16A}">
      <dsp:nvSpPr>
        <dsp:cNvPr id="0" name=""/>
        <dsp:cNvSpPr/>
      </dsp:nvSpPr>
      <dsp:spPr>
        <a:xfrm>
          <a:off x="0" y="0"/>
          <a:ext cx="4038600" cy="1061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i="0" kern="1200" baseline="0">
              <a:solidFill>
                <a:srgbClr val="002060"/>
              </a:solidFill>
              <a:latin typeface="Arial" panose="020B0604020202020204" pitchFamily="34" charset="0"/>
              <a:cs typeface="Arial" panose="020B0604020202020204" pitchFamily="34" charset="0"/>
            </a:rPr>
            <a:t>Set up </a:t>
          </a:r>
          <a:r>
            <a:rPr lang="en-US" sz="2400" b="1" kern="1200">
              <a:solidFill>
                <a:srgbClr val="002060"/>
              </a:solidFill>
              <a:latin typeface="Arial" panose="020B0604020202020204" pitchFamily="34" charset="0"/>
              <a:cs typeface="Arial" panose="020B0604020202020204" pitchFamily="34" charset="0"/>
            </a:rPr>
            <a:t>Patient Involvement Forum in 2021</a:t>
          </a:r>
        </a:p>
      </dsp:txBody>
      <dsp:txXfrm>
        <a:off x="0" y="0"/>
        <a:ext cx="4038600" cy="1061922"/>
      </dsp:txXfrm>
    </dsp:sp>
    <dsp:sp modelId="{83FC5A92-4246-4F02-8115-BB7EEB91195D}">
      <dsp:nvSpPr>
        <dsp:cNvPr id="0" name=""/>
        <dsp:cNvSpPr/>
      </dsp:nvSpPr>
      <dsp:spPr>
        <a:xfrm>
          <a:off x="0" y="1061922"/>
          <a:ext cx="4038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FC7473-5B42-41CE-A916-39D7A4DA3E85}">
      <dsp:nvSpPr>
        <dsp:cNvPr id="0" name=""/>
        <dsp:cNvSpPr/>
      </dsp:nvSpPr>
      <dsp:spPr>
        <a:xfrm>
          <a:off x="0" y="1061922"/>
          <a:ext cx="4038600" cy="1061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i="0" kern="1200" baseline="0">
              <a:solidFill>
                <a:srgbClr val="002060"/>
              </a:solidFill>
              <a:latin typeface="Arial" panose="020B0604020202020204" pitchFamily="34" charset="0"/>
              <a:cs typeface="Arial" panose="020B0604020202020204" pitchFamily="34" charset="0"/>
            </a:rPr>
            <a:t>34 members with diverse backgrounds</a:t>
          </a:r>
          <a:endParaRPr lang="en-US" sz="2400" b="1" kern="1200">
            <a:solidFill>
              <a:srgbClr val="002060"/>
            </a:solidFill>
            <a:latin typeface="Arial" panose="020B0604020202020204" pitchFamily="34" charset="0"/>
            <a:cs typeface="Arial" panose="020B0604020202020204" pitchFamily="34" charset="0"/>
          </a:endParaRPr>
        </a:p>
      </dsp:txBody>
      <dsp:txXfrm>
        <a:off x="0" y="1061922"/>
        <a:ext cx="4038600" cy="1061922"/>
      </dsp:txXfrm>
    </dsp:sp>
    <dsp:sp modelId="{EBD96CE5-E087-486D-8681-0F2A9D6B3F33}">
      <dsp:nvSpPr>
        <dsp:cNvPr id="0" name=""/>
        <dsp:cNvSpPr/>
      </dsp:nvSpPr>
      <dsp:spPr>
        <a:xfrm>
          <a:off x="0" y="2123845"/>
          <a:ext cx="4038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B0D15D-C279-42BA-9AC0-04DADE81F1A7}">
      <dsp:nvSpPr>
        <dsp:cNvPr id="0" name=""/>
        <dsp:cNvSpPr/>
      </dsp:nvSpPr>
      <dsp:spPr>
        <a:xfrm>
          <a:off x="0" y="2123845"/>
          <a:ext cx="4038600" cy="1061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i="0" kern="1200" baseline="0">
              <a:solidFill>
                <a:srgbClr val="002060"/>
              </a:solidFill>
              <a:latin typeface="Arial" panose="020B0604020202020204" pitchFamily="34" charset="0"/>
              <a:cs typeface="Arial" panose="020B0604020202020204" pitchFamily="34" charset="0"/>
            </a:rPr>
            <a:t>Workshops, focus groups, consultations, surveys</a:t>
          </a:r>
          <a:endParaRPr lang="en-US" sz="2400" b="1" kern="1200">
            <a:solidFill>
              <a:srgbClr val="002060"/>
            </a:solidFill>
            <a:latin typeface="Arial" panose="020B0604020202020204" pitchFamily="34" charset="0"/>
            <a:cs typeface="Arial" panose="020B0604020202020204" pitchFamily="34" charset="0"/>
          </a:endParaRPr>
        </a:p>
      </dsp:txBody>
      <dsp:txXfrm>
        <a:off x="0" y="2123845"/>
        <a:ext cx="4038600" cy="1061922"/>
      </dsp:txXfrm>
    </dsp:sp>
    <dsp:sp modelId="{702BAB32-017D-442C-8341-AD74B41A3052}">
      <dsp:nvSpPr>
        <dsp:cNvPr id="0" name=""/>
        <dsp:cNvSpPr/>
      </dsp:nvSpPr>
      <dsp:spPr>
        <a:xfrm>
          <a:off x="0" y="3185768"/>
          <a:ext cx="4038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FD25CF-1FCC-4AD9-A8DD-C4BCE8088CAA}">
      <dsp:nvSpPr>
        <dsp:cNvPr id="0" name=""/>
        <dsp:cNvSpPr/>
      </dsp:nvSpPr>
      <dsp:spPr>
        <a:xfrm>
          <a:off x="0" y="3185768"/>
          <a:ext cx="4038600" cy="1061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i="0" kern="1200" baseline="0" dirty="0">
              <a:solidFill>
                <a:srgbClr val="002060"/>
              </a:solidFill>
              <a:latin typeface="Arial" panose="020B0604020202020204" pitchFamily="34" charset="0"/>
              <a:cs typeface="Arial" panose="020B0604020202020204" pitchFamily="34" charset="0"/>
            </a:rPr>
            <a:t>Pro</a:t>
          </a:r>
          <a:r>
            <a:rPr lang="en-US" sz="2400" b="1" kern="1200" dirty="0">
              <a:solidFill>
                <a:srgbClr val="002060"/>
              </a:solidFill>
              <a:latin typeface="Arial" panose="020B0604020202020204" pitchFamily="34" charset="0"/>
              <a:cs typeface="Arial" panose="020B0604020202020204" pitchFamily="34" charset="0"/>
            </a:rPr>
            <a:t>jects: </a:t>
          </a:r>
          <a:r>
            <a:rPr lang="en-US" sz="2400" b="1" i="0" kern="1200" baseline="0" dirty="0">
              <a:solidFill>
                <a:srgbClr val="002060"/>
              </a:solidFill>
              <a:latin typeface="Arial" panose="020B0604020202020204" pitchFamily="34" charset="0"/>
              <a:cs typeface="Arial" panose="020B0604020202020204" pitchFamily="34" charset="0"/>
            </a:rPr>
            <a:t>fitness to practise guidance, policy development, osteopathic education</a:t>
          </a:r>
          <a:endParaRPr lang="en-US" sz="2400" b="1" kern="1200" dirty="0">
            <a:solidFill>
              <a:srgbClr val="002060"/>
            </a:solidFill>
            <a:latin typeface="Arial" panose="020B0604020202020204" pitchFamily="34" charset="0"/>
            <a:cs typeface="Arial" panose="020B0604020202020204" pitchFamily="34" charset="0"/>
          </a:endParaRPr>
        </a:p>
      </dsp:txBody>
      <dsp:txXfrm>
        <a:off x="0" y="3185768"/>
        <a:ext cx="4038600" cy="10619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AD67B-632F-4C2A-96F6-86AB33EB886B}">
      <dsp:nvSpPr>
        <dsp:cNvPr id="0" name=""/>
        <dsp:cNvSpPr/>
      </dsp:nvSpPr>
      <dsp:spPr>
        <a:xfrm>
          <a:off x="0" y="1878"/>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95DAD3-04C4-4B8F-AF96-B232272E6FB9}">
      <dsp:nvSpPr>
        <dsp:cNvPr id="0" name=""/>
        <dsp:cNvSpPr/>
      </dsp:nvSpPr>
      <dsp:spPr>
        <a:xfrm>
          <a:off x="287993" y="216088"/>
          <a:ext cx="523623" cy="5236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DC64D6-36F0-4494-8764-DAF1FAE1B80D}">
      <dsp:nvSpPr>
        <dsp:cNvPr id="0" name=""/>
        <dsp:cNvSpPr/>
      </dsp:nvSpPr>
      <dsp:spPr>
        <a:xfrm>
          <a:off x="1099610" y="1878"/>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22E5F"/>
              </a:solidFill>
            </a:rPr>
            <a:t>Enhance our strategies and decision making by incorporating insight from Patient Partners</a:t>
          </a:r>
          <a:endParaRPr lang="en-US" sz="2200" kern="1200" dirty="0">
            <a:solidFill>
              <a:srgbClr val="022E5F"/>
            </a:solidFill>
          </a:endParaRPr>
        </a:p>
      </dsp:txBody>
      <dsp:txXfrm>
        <a:off x="1099610" y="1878"/>
        <a:ext cx="7129989" cy="952043"/>
      </dsp:txXfrm>
    </dsp:sp>
    <dsp:sp modelId="{141CB327-E9D9-40C9-86B9-359A867F7EB5}">
      <dsp:nvSpPr>
        <dsp:cNvPr id="0" name=""/>
        <dsp:cNvSpPr/>
      </dsp:nvSpPr>
      <dsp:spPr>
        <a:xfrm>
          <a:off x="0" y="1191932"/>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D7B10-6C9A-4FAE-BCD8-E6FB06C72515}">
      <dsp:nvSpPr>
        <dsp:cNvPr id="0" name=""/>
        <dsp:cNvSpPr/>
      </dsp:nvSpPr>
      <dsp:spPr>
        <a:xfrm>
          <a:off x="287993" y="1406142"/>
          <a:ext cx="523623" cy="5236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C16D0B-857A-42C7-A0C9-9DA7768A66A1}">
      <dsp:nvSpPr>
        <dsp:cNvPr id="0" name=""/>
        <dsp:cNvSpPr/>
      </dsp:nvSpPr>
      <dsp:spPr>
        <a:xfrm>
          <a:off x="1099610" y="1191932"/>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22E5F"/>
              </a:solidFill>
            </a:rPr>
            <a:t>Identify and address knowledge gaps and expectations of osteopathic patients </a:t>
          </a:r>
          <a:endParaRPr lang="en-US" sz="2200" kern="1200" dirty="0">
            <a:solidFill>
              <a:srgbClr val="022E5F"/>
            </a:solidFill>
          </a:endParaRPr>
        </a:p>
      </dsp:txBody>
      <dsp:txXfrm>
        <a:off x="1099610" y="1191932"/>
        <a:ext cx="7129989" cy="952043"/>
      </dsp:txXfrm>
    </dsp:sp>
    <dsp:sp modelId="{2E249C4B-8B45-41CD-B64C-9347C9F82CF4}">
      <dsp:nvSpPr>
        <dsp:cNvPr id="0" name=""/>
        <dsp:cNvSpPr/>
      </dsp:nvSpPr>
      <dsp:spPr>
        <a:xfrm>
          <a:off x="0" y="2381986"/>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27427-64D2-497E-A2B7-648B01A432B4}">
      <dsp:nvSpPr>
        <dsp:cNvPr id="0" name=""/>
        <dsp:cNvSpPr/>
      </dsp:nvSpPr>
      <dsp:spPr>
        <a:xfrm>
          <a:off x="287993" y="2596196"/>
          <a:ext cx="523623" cy="5236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9224E9-BE15-4AD0-87F5-9C248F1A609D}">
      <dsp:nvSpPr>
        <dsp:cNvPr id="0" name=""/>
        <dsp:cNvSpPr/>
      </dsp:nvSpPr>
      <dsp:spPr>
        <a:xfrm>
          <a:off x="1099610" y="2381986"/>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22E5F"/>
              </a:solidFill>
            </a:rPr>
            <a:t>Promote among the profession an enhanced appreciation of patient-centred care</a:t>
          </a:r>
          <a:endParaRPr lang="en-US" sz="2200" kern="1200" dirty="0">
            <a:solidFill>
              <a:srgbClr val="022E5F"/>
            </a:solidFill>
          </a:endParaRPr>
        </a:p>
      </dsp:txBody>
      <dsp:txXfrm>
        <a:off x="1099610" y="2381986"/>
        <a:ext cx="7129989" cy="952043"/>
      </dsp:txXfrm>
    </dsp:sp>
    <dsp:sp modelId="{02232DE1-B785-4BCC-9150-E248870FB470}">
      <dsp:nvSpPr>
        <dsp:cNvPr id="0" name=""/>
        <dsp:cNvSpPr/>
      </dsp:nvSpPr>
      <dsp:spPr>
        <a:xfrm>
          <a:off x="0" y="3572041"/>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2BC8BE-1A37-4F44-B289-5CE0C12827E4}">
      <dsp:nvSpPr>
        <dsp:cNvPr id="0" name=""/>
        <dsp:cNvSpPr/>
      </dsp:nvSpPr>
      <dsp:spPr>
        <a:xfrm>
          <a:off x="287993" y="3786250"/>
          <a:ext cx="523623" cy="5236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638F92-79A7-4D0A-A272-4559E259D092}">
      <dsp:nvSpPr>
        <dsp:cNvPr id="0" name=""/>
        <dsp:cNvSpPr/>
      </dsp:nvSpPr>
      <dsp:spPr>
        <a:xfrm>
          <a:off x="1099610" y="3572041"/>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22E5F"/>
              </a:solidFill>
            </a:rPr>
            <a:t>Proactively increase the diversity of GOsC</a:t>
          </a:r>
          <a:endParaRPr lang="en-US" sz="2200" kern="1200" dirty="0">
            <a:solidFill>
              <a:srgbClr val="022E5F"/>
            </a:solidFill>
          </a:endParaRPr>
        </a:p>
      </dsp:txBody>
      <dsp:txXfrm>
        <a:off x="1099610" y="3572041"/>
        <a:ext cx="7129989" cy="9520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8AF95-6D0B-4E80-94BE-5347DE67076A}">
      <dsp:nvSpPr>
        <dsp:cNvPr id="0" name=""/>
        <dsp:cNvSpPr/>
      </dsp:nvSpPr>
      <dsp:spPr>
        <a:xfrm>
          <a:off x="0" y="931459"/>
          <a:ext cx="8229600" cy="171961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68D074-5AF4-487D-8196-F9546441916A}">
      <dsp:nvSpPr>
        <dsp:cNvPr id="0" name=""/>
        <dsp:cNvSpPr/>
      </dsp:nvSpPr>
      <dsp:spPr>
        <a:xfrm>
          <a:off x="520184" y="1318373"/>
          <a:ext cx="945789" cy="9457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FD3E75-8B44-426F-9179-F402B5A66601}">
      <dsp:nvSpPr>
        <dsp:cNvPr id="0" name=""/>
        <dsp:cNvSpPr/>
      </dsp:nvSpPr>
      <dsp:spPr>
        <a:xfrm>
          <a:off x="1986158" y="931459"/>
          <a:ext cx="6243441" cy="1719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993" tIns="181993" rIns="181993" bIns="181993" numCol="1" spcCol="1270" anchor="ctr" anchorCtr="0">
          <a:noAutofit/>
        </a:bodyPr>
        <a:lstStyle/>
        <a:p>
          <a:pPr marL="0" lvl="0" indent="0" algn="l" defTabSz="1333500">
            <a:lnSpc>
              <a:spcPct val="90000"/>
            </a:lnSpc>
            <a:spcBef>
              <a:spcPct val="0"/>
            </a:spcBef>
            <a:spcAft>
              <a:spcPct val="35000"/>
            </a:spcAft>
            <a:buNone/>
          </a:pPr>
          <a:r>
            <a:rPr lang="en-US" sz="3000" kern="1200">
              <a:solidFill>
                <a:srgbClr val="002060"/>
              </a:solidFill>
            </a:rPr>
            <a:t>Responsible for ensuring that the GOsC fulfils its statutory objectives </a:t>
          </a:r>
        </a:p>
      </dsp:txBody>
      <dsp:txXfrm>
        <a:off x="1986158" y="931459"/>
        <a:ext cx="6243441" cy="1719618"/>
      </dsp:txXfrm>
    </dsp:sp>
    <dsp:sp modelId="{92931D0B-4FC2-4026-B688-6D7CAFC4CCC1}">
      <dsp:nvSpPr>
        <dsp:cNvPr id="0" name=""/>
        <dsp:cNvSpPr/>
      </dsp:nvSpPr>
      <dsp:spPr>
        <a:xfrm>
          <a:off x="0" y="3080982"/>
          <a:ext cx="8229600" cy="171961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5BB473-8019-45DF-8067-71E0366E8283}">
      <dsp:nvSpPr>
        <dsp:cNvPr id="0" name=""/>
        <dsp:cNvSpPr/>
      </dsp:nvSpPr>
      <dsp:spPr>
        <a:xfrm>
          <a:off x="520184" y="3467896"/>
          <a:ext cx="945789" cy="9457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CFB67F-D7AB-4302-B1A8-57837480A681}">
      <dsp:nvSpPr>
        <dsp:cNvPr id="0" name=""/>
        <dsp:cNvSpPr/>
      </dsp:nvSpPr>
      <dsp:spPr>
        <a:xfrm>
          <a:off x="1986158" y="3080982"/>
          <a:ext cx="6243441" cy="1719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993" tIns="181993" rIns="181993" bIns="181993" numCol="1" spcCol="1270" anchor="ctr" anchorCtr="0">
          <a:noAutofit/>
        </a:bodyPr>
        <a:lstStyle/>
        <a:p>
          <a:pPr marL="0" lvl="0" indent="0" algn="l" defTabSz="1333500">
            <a:lnSpc>
              <a:spcPct val="90000"/>
            </a:lnSpc>
            <a:spcBef>
              <a:spcPct val="0"/>
            </a:spcBef>
            <a:spcAft>
              <a:spcPct val="35000"/>
            </a:spcAft>
            <a:buNone/>
          </a:pPr>
          <a:r>
            <a:rPr lang="en-US" sz="3000" kern="1200">
              <a:solidFill>
                <a:srgbClr val="002060"/>
              </a:solidFill>
            </a:rPr>
            <a:t>Sets the strategic direction for the </a:t>
          </a:r>
          <a:r>
            <a:rPr lang="en-US" sz="3000" kern="1200" err="1">
              <a:solidFill>
                <a:srgbClr val="002060"/>
              </a:solidFill>
            </a:rPr>
            <a:t>organisation</a:t>
          </a:r>
          <a:r>
            <a:rPr lang="en-US" sz="3000" kern="1200">
              <a:solidFill>
                <a:srgbClr val="002060"/>
              </a:solidFill>
            </a:rPr>
            <a:t> and oversees the implementation of that strategy </a:t>
          </a:r>
        </a:p>
      </dsp:txBody>
      <dsp:txXfrm>
        <a:off x="1986158" y="3080982"/>
        <a:ext cx="6243441" cy="17196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E859D-16C4-4D99-9A32-A9B996187642}">
      <dsp:nvSpPr>
        <dsp:cNvPr id="0" name=""/>
        <dsp:cNvSpPr/>
      </dsp:nvSpPr>
      <dsp:spPr>
        <a:xfrm>
          <a:off x="535049" y="1217261"/>
          <a:ext cx="1475437" cy="1475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D4D61-E594-43BF-88D9-6D6CEE467AAA}">
      <dsp:nvSpPr>
        <dsp:cNvPr id="0" name=""/>
        <dsp:cNvSpPr/>
      </dsp:nvSpPr>
      <dsp:spPr>
        <a:xfrm>
          <a:off x="849487" y="1531699"/>
          <a:ext cx="846562" cy="846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F5855B-8114-422E-AA79-1881273F4F9E}">
      <dsp:nvSpPr>
        <dsp:cNvPr id="0" name=""/>
        <dsp:cNvSpPr/>
      </dsp:nvSpPr>
      <dsp:spPr>
        <a:xfrm>
          <a:off x="63393" y="3152262"/>
          <a:ext cx="2418750"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GB" sz="2000" b="1" kern="1200">
              <a:solidFill>
                <a:srgbClr val="002F5F"/>
              </a:solidFill>
            </a:rPr>
            <a:t>Mentoring, buddy system and continuous support</a:t>
          </a:r>
          <a:endParaRPr lang="en-US" sz="2000" b="1" kern="1200">
            <a:solidFill>
              <a:srgbClr val="002F5F"/>
            </a:solidFill>
          </a:endParaRPr>
        </a:p>
      </dsp:txBody>
      <dsp:txXfrm>
        <a:off x="63393" y="3152262"/>
        <a:ext cx="2418750" cy="1057500"/>
      </dsp:txXfrm>
    </dsp:sp>
    <dsp:sp modelId="{00B74A47-E541-48C9-98B5-6DF2E0A46CCA}">
      <dsp:nvSpPr>
        <dsp:cNvPr id="0" name=""/>
        <dsp:cNvSpPr/>
      </dsp:nvSpPr>
      <dsp:spPr>
        <a:xfrm>
          <a:off x="3377081" y="1217261"/>
          <a:ext cx="1475437" cy="1475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8DD416-D15D-4268-93B2-2EECE5E5444C}">
      <dsp:nvSpPr>
        <dsp:cNvPr id="0" name=""/>
        <dsp:cNvSpPr/>
      </dsp:nvSpPr>
      <dsp:spPr>
        <a:xfrm>
          <a:off x="3691518" y="1531699"/>
          <a:ext cx="846562" cy="846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DAC547-5EE8-4716-95C5-D4B9B303747E}">
      <dsp:nvSpPr>
        <dsp:cNvPr id="0" name=""/>
        <dsp:cNvSpPr/>
      </dsp:nvSpPr>
      <dsp:spPr>
        <a:xfrm>
          <a:off x="2905425" y="3152262"/>
          <a:ext cx="2418750"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GB" sz="2000" b="1" kern="1200">
              <a:solidFill>
                <a:srgbClr val="002F5F"/>
              </a:solidFill>
            </a:rPr>
            <a:t>Networking</a:t>
          </a:r>
          <a:endParaRPr lang="en-US" sz="2000" b="1" kern="1200">
            <a:solidFill>
              <a:srgbClr val="002F5F"/>
            </a:solidFill>
          </a:endParaRPr>
        </a:p>
      </dsp:txBody>
      <dsp:txXfrm>
        <a:off x="2905425" y="3152262"/>
        <a:ext cx="2418750" cy="1057500"/>
      </dsp:txXfrm>
    </dsp:sp>
    <dsp:sp modelId="{98C52913-DA1F-4BDB-9367-A0AC105220D1}">
      <dsp:nvSpPr>
        <dsp:cNvPr id="0" name=""/>
        <dsp:cNvSpPr/>
      </dsp:nvSpPr>
      <dsp:spPr>
        <a:xfrm>
          <a:off x="6219112" y="1217261"/>
          <a:ext cx="1475437" cy="1475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E12BAD-6DAF-468B-9F01-06CD445C0528}">
      <dsp:nvSpPr>
        <dsp:cNvPr id="0" name=""/>
        <dsp:cNvSpPr/>
      </dsp:nvSpPr>
      <dsp:spPr>
        <a:xfrm>
          <a:off x="6533550" y="1531699"/>
          <a:ext cx="846562" cy="846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CB78E2B-70A2-467D-99CF-335F39503C93}">
      <dsp:nvSpPr>
        <dsp:cNvPr id="0" name=""/>
        <dsp:cNvSpPr/>
      </dsp:nvSpPr>
      <dsp:spPr>
        <a:xfrm>
          <a:off x="5747456" y="3152262"/>
          <a:ext cx="2418750"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GB" sz="2000" b="1" kern="1200">
              <a:solidFill>
                <a:srgbClr val="002F5F"/>
              </a:solidFill>
            </a:rPr>
            <a:t>Development days</a:t>
          </a:r>
          <a:endParaRPr lang="en-US" sz="2000" b="1" kern="1200">
            <a:solidFill>
              <a:srgbClr val="002F5F"/>
            </a:solidFill>
          </a:endParaRPr>
        </a:p>
      </dsp:txBody>
      <dsp:txXfrm>
        <a:off x="5747456" y="3152262"/>
        <a:ext cx="2418750" cy="10575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A9CF6-082B-44B4-99F1-5F80CCA9EF8D}">
      <dsp:nvSpPr>
        <dsp:cNvPr id="0" name=""/>
        <dsp:cNvSpPr/>
      </dsp:nvSpPr>
      <dsp:spPr>
        <a:xfrm>
          <a:off x="0" y="3796"/>
          <a:ext cx="7654636" cy="130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46E1FE-5E4E-4BD2-9A06-90EEC793D435}">
      <dsp:nvSpPr>
        <dsp:cNvPr id="0" name=""/>
        <dsp:cNvSpPr/>
      </dsp:nvSpPr>
      <dsp:spPr>
        <a:xfrm>
          <a:off x="393441" y="296438"/>
          <a:ext cx="716046" cy="7153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B856EE-5297-411D-A657-D4001763142B}">
      <dsp:nvSpPr>
        <dsp:cNvPr id="0" name=""/>
        <dsp:cNvSpPr/>
      </dsp:nvSpPr>
      <dsp:spPr>
        <a:xfrm>
          <a:off x="1502928" y="3796"/>
          <a:ext cx="6072756" cy="1301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85" tIns="137785" rIns="137785" bIns="137785" numCol="1" spcCol="1270" anchor="ctr" anchorCtr="0">
          <a:noAutofit/>
        </a:bodyPr>
        <a:lstStyle/>
        <a:p>
          <a:pPr marL="0" lvl="0" indent="0" algn="l" defTabSz="1244600">
            <a:lnSpc>
              <a:spcPct val="90000"/>
            </a:lnSpc>
            <a:spcBef>
              <a:spcPct val="0"/>
            </a:spcBef>
            <a:spcAft>
              <a:spcPct val="35000"/>
            </a:spcAft>
            <a:buNone/>
          </a:pPr>
          <a:r>
            <a:rPr lang="en-GB" sz="2800" b="1" kern="1200">
              <a:solidFill>
                <a:srgbClr val="002F5F"/>
              </a:solidFill>
            </a:rPr>
            <a:t>The role's purpose:</a:t>
          </a:r>
          <a:r>
            <a:rPr lang="en-GB" sz="2800" kern="1200">
              <a:solidFill>
                <a:srgbClr val="002F5F"/>
              </a:solidFill>
            </a:rPr>
            <a:t> Do you understand what's involved and why it matters? </a:t>
          </a:r>
          <a:endParaRPr lang="en-US" sz="2800" kern="1200">
            <a:solidFill>
              <a:srgbClr val="002F5F"/>
            </a:solidFill>
          </a:endParaRPr>
        </a:p>
      </dsp:txBody>
      <dsp:txXfrm>
        <a:off x="1502928" y="3796"/>
        <a:ext cx="6072756" cy="1301903"/>
      </dsp:txXfrm>
    </dsp:sp>
    <dsp:sp modelId="{F17E697B-1C81-4262-91AF-37EBB8C6717E}">
      <dsp:nvSpPr>
        <dsp:cNvPr id="0" name=""/>
        <dsp:cNvSpPr/>
      </dsp:nvSpPr>
      <dsp:spPr>
        <a:xfrm>
          <a:off x="0" y="1612029"/>
          <a:ext cx="7654636" cy="130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438A4F-7EEA-4309-A810-D465A3E79475}">
      <dsp:nvSpPr>
        <dsp:cNvPr id="0" name=""/>
        <dsp:cNvSpPr/>
      </dsp:nvSpPr>
      <dsp:spPr>
        <a:xfrm>
          <a:off x="393441" y="1904672"/>
          <a:ext cx="716046" cy="7153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891C48-0586-4104-8D7A-67ED5F865653}">
      <dsp:nvSpPr>
        <dsp:cNvPr id="0" name=""/>
        <dsp:cNvSpPr/>
      </dsp:nvSpPr>
      <dsp:spPr>
        <a:xfrm>
          <a:off x="1502928" y="1612029"/>
          <a:ext cx="6072756" cy="1301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85" tIns="137785" rIns="137785" bIns="137785" numCol="1" spcCol="1270" anchor="ctr" anchorCtr="0">
          <a:noAutofit/>
        </a:bodyPr>
        <a:lstStyle/>
        <a:p>
          <a:pPr marL="0" lvl="0" indent="0" algn="l" defTabSz="1244600">
            <a:lnSpc>
              <a:spcPct val="90000"/>
            </a:lnSpc>
            <a:spcBef>
              <a:spcPct val="0"/>
            </a:spcBef>
            <a:spcAft>
              <a:spcPct val="35000"/>
            </a:spcAft>
            <a:buNone/>
          </a:pPr>
          <a:r>
            <a:rPr lang="en-GB" sz="2800" b="1" kern="1200" dirty="0">
              <a:solidFill>
                <a:srgbClr val="002F5F"/>
              </a:solidFill>
            </a:rPr>
            <a:t>The governance structure:</a:t>
          </a:r>
          <a:r>
            <a:rPr lang="en-GB" sz="2800" kern="1200" dirty="0">
              <a:solidFill>
                <a:srgbClr val="002F5F"/>
              </a:solidFill>
            </a:rPr>
            <a:t> Have you explored how health regulator’s (and in particular GOsC) function? </a:t>
          </a:r>
          <a:endParaRPr lang="en-US" sz="2800" kern="1200" dirty="0">
            <a:solidFill>
              <a:srgbClr val="002F5F"/>
            </a:solidFill>
          </a:endParaRPr>
        </a:p>
      </dsp:txBody>
      <dsp:txXfrm>
        <a:off x="1502928" y="1612029"/>
        <a:ext cx="6072756" cy="1301903"/>
      </dsp:txXfrm>
    </dsp:sp>
    <dsp:sp modelId="{493B0B86-B8DF-4F79-83BF-B58531E56F72}">
      <dsp:nvSpPr>
        <dsp:cNvPr id="0" name=""/>
        <dsp:cNvSpPr/>
      </dsp:nvSpPr>
      <dsp:spPr>
        <a:xfrm>
          <a:off x="0" y="3220263"/>
          <a:ext cx="7654636" cy="130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8087EF-5BB3-41C9-954C-328C7CD13654}">
      <dsp:nvSpPr>
        <dsp:cNvPr id="0" name=""/>
        <dsp:cNvSpPr/>
      </dsp:nvSpPr>
      <dsp:spPr>
        <a:xfrm>
          <a:off x="393441" y="3512905"/>
          <a:ext cx="716046" cy="7153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C08799-CB23-48FF-AD4C-E39BB1BC6ECC}">
      <dsp:nvSpPr>
        <dsp:cNvPr id="0" name=""/>
        <dsp:cNvSpPr/>
      </dsp:nvSpPr>
      <dsp:spPr>
        <a:xfrm>
          <a:off x="1502928" y="3220263"/>
          <a:ext cx="6072756" cy="1301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85" tIns="137785" rIns="137785" bIns="137785" numCol="1" spcCol="1270" anchor="ctr" anchorCtr="0">
          <a:noAutofit/>
        </a:bodyPr>
        <a:lstStyle/>
        <a:p>
          <a:pPr marL="0" lvl="0" indent="0" algn="l" defTabSz="1244600">
            <a:lnSpc>
              <a:spcPct val="90000"/>
            </a:lnSpc>
            <a:spcBef>
              <a:spcPct val="0"/>
            </a:spcBef>
            <a:spcAft>
              <a:spcPct val="35000"/>
            </a:spcAft>
            <a:buNone/>
          </a:pPr>
          <a:r>
            <a:rPr lang="en-GB" sz="2800" b="1" kern="1200" dirty="0">
              <a:solidFill>
                <a:srgbClr val="002F5F"/>
              </a:solidFill>
            </a:rPr>
            <a:t>Your own needs:</a:t>
          </a:r>
          <a:r>
            <a:rPr lang="en-GB" sz="2800" kern="1200" dirty="0">
              <a:solidFill>
                <a:srgbClr val="002F5F"/>
              </a:solidFill>
            </a:rPr>
            <a:t> What training or support would help you succeed?</a:t>
          </a:r>
          <a:endParaRPr lang="en-US" sz="2800" kern="1200" dirty="0">
            <a:solidFill>
              <a:srgbClr val="002F5F"/>
            </a:solidFill>
          </a:endParaRPr>
        </a:p>
      </dsp:txBody>
      <dsp:txXfrm>
        <a:off x="1502928" y="3220263"/>
        <a:ext cx="6072756" cy="130190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B236D-F5A2-46EA-B0BF-992C261CC97A}">
      <dsp:nvSpPr>
        <dsp:cNvPr id="0" name=""/>
        <dsp:cNvSpPr/>
      </dsp:nvSpPr>
      <dsp:spPr>
        <a:xfrm>
          <a:off x="0" y="2216"/>
          <a:ext cx="8366166" cy="11231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370C06-11E9-419A-8D48-57DF5BC0711B}">
      <dsp:nvSpPr>
        <dsp:cNvPr id="0" name=""/>
        <dsp:cNvSpPr/>
      </dsp:nvSpPr>
      <dsp:spPr>
        <a:xfrm>
          <a:off x="339754" y="254926"/>
          <a:ext cx="617735" cy="6177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BF5B184-4499-4662-AEFE-A45A63E64CE6}">
      <dsp:nvSpPr>
        <dsp:cNvPr id="0" name=""/>
        <dsp:cNvSpPr/>
      </dsp:nvSpPr>
      <dsp:spPr>
        <a:xfrm>
          <a:off x="1297244" y="2216"/>
          <a:ext cx="7068921" cy="112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7" tIns="118867" rIns="118867" bIns="118867" numCol="1" spcCol="1270" anchor="ctr" anchorCtr="0">
          <a:noAutofit/>
        </a:bodyPr>
        <a:lstStyle/>
        <a:p>
          <a:pPr marL="0" lvl="0" indent="0" algn="l" defTabSz="977900">
            <a:lnSpc>
              <a:spcPct val="90000"/>
            </a:lnSpc>
            <a:spcBef>
              <a:spcPct val="0"/>
            </a:spcBef>
            <a:spcAft>
              <a:spcPct val="35000"/>
            </a:spcAft>
            <a:buNone/>
          </a:pPr>
          <a:r>
            <a:rPr lang="en-GB" sz="2200" b="1" kern="1200">
              <a:solidFill>
                <a:srgbClr val="002F5F"/>
              </a:solidFill>
            </a:rPr>
            <a:t>SITUATION: </a:t>
          </a:r>
          <a:r>
            <a:rPr lang="en-GB" sz="2200" b="0" kern="1200">
              <a:solidFill>
                <a:srgbClr val="002F5F"/>
              </a:solidFill>
            </a:rPr>
            <a:t>D</a:t>
          </a:r>
          <a:r>
            <a:rPr lang="en-GB" sz="2200" kern="1200">
              <a:solidFill>
                <a:srgbClr val="002F5F"/>
              </a:solidFill>
            </a:rPr>
            <a:t>escribe the situation when you carried out the relevant activities that demonstrate the competency.</a:t>
          </a:r>
          <a:endParaRPr lang="en-US" sz="2200" kern="1200">
            <a:solidFill>
              <a:srgbClr val="002F5F"/>
            </a:solidFill>
          </a:endParaRPr>
        </a:p>
      </dsp:txBody>
      <dsp:txXfrm>
        <a:off x="1297244" y="2216"/>
        <a:ext cx="7068921" cy="1123155"/>
      </dsp:txXfrm>
    </dsp:sp>
    <dsp:sp modelId="{CC30F113-2112-4AB9-AD5B-0E13DC5BE1DE}">
      <dsp:nvSpPr>
        <dsp:cNvPr id="0" name=""/>
        <dsp:cNvSpPr/>
      </dsp:nvSpPr>
      <dsp:spPr>
        <a:xfrm>
          <a:off x="0" y="1406160"/>
          <a:ext cx="8366166" cy="11231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B70472-0124-40BB-BC62-B3299CCCAB86}">
      <dsp:nvSpPr>
        <dsp:cNvPr id="0" name=""/>
        <dsp:cNvSpPr/>
      </dsp:nvSpPr>
      <dsp:spPr>
        <a:xfrm>
          <a:off x="339754" y="1658870"/>
          <a:ext cx="617735" cy="6177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4E2DA9-35B5-4109-B17B-9326B3274D63}">
      <dsp:nvSpPr>
        <dsp:cNvPr id="0" name=""/>
        <dsp:cNvSpPr/>
      </dsp:nvSpPr>
      <dsp:spPr>
        <a:xfrm>
          <a:off x="1297244" y="1406160"/>
          <a:ext cx="7068921" cy="112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7" tIns="118867" rIns="118867" bIns="118867" numCol="1" spcCol="1270" anchor="ctr" anchorCtr="0">
          <a:noAutofit/>
        </a:bodyPr>
        <a:lstStyle/>
        <a:p>
          <a:pPr marL="0" lvl="0" indent="0" algn="l" defTabSz="933450">
            <a:lnSpc>
              <a:spcPct val="90000"/>
            </a:lnSpc>
            <a:spcBef>
              <a:spcPct val="0"/>
            </a:spcBef>
            <a:spcAft>
              <a:spcPct val="35000"/>
            </a:spcAft>
            <a:buNone/>
          </a:pPr>
          <a:r>
            <a:rPr lang="en-GB" sz="2100" b="1" kern="1200">
              <a:solidFill>
                <a:srgbClr val="002F5F"/>
              </a:solidFill>
              <a:latin typeface="Arial" panose="020B0604020202020204"/>
              <a:ea typeface="+mn-ea"/>
              <a:cs typeface="+mn-cs"/>
            </a:rPr>
            <a:t>TASK: </a:t>
          </a:r>
          <a:r>
            <a:rPr lang="en-GB" sz="2100" kern="1200">
              <a:solidFill>
                <a:srgbClr val="002F5F"/>
              </a:solidFill>
              <a:latin typeface="Arial" panose="020B0604020202020204"/>
              <a:ea typeface="+mn-ea"/>
              <a:cs typeface="+mn-cs"/>
            </a:rPr>
            <a:t>Clarify the task you needed to undertake to meet the objectives</a:t>
          </a:r>
          <a:endParaRPr lang="en-US" sz="2100" kern="1200">
            <a:solidFill>
              <a:srgbClr val="002F5F"/>
            </a:solidFill>
            <a:latin typeface="Arial" panose="020B0604020202020204"/>
            <a:ea typeface="+mn-ea"/>
            <a:cs typeface="+mn-cs"/>
          </a:endParaRPr>
        </a:p>
      </dsp:txBody>
      <dsp:txXfrm>
        <a:off x="1297244" y="1406160"/>
        <a:ext cx="7068921" cy="1123155"/>
      </dsp:txXfrm>
    </dsp:sp>
    <dsp:sp modelId="{6E606F7A-C3A0-401C-A96D-9FA2443B7ED8}">
      <dsp:nvSpPr>
        <dsp:cNvPr id="0" name=""/>
        <dsp:cNvSpPr/>
      </dsp:nvSpPr>
      <dsp:spPr>
        <a:xfrm>
          <a:off x="0" y="2797267"/>
          <a:ext cx="8366166" cy="11231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93D6A7-85E0-4A1F-B7CC-3E0E99622838}">
      <dsp:nvSpPr>
        <dsp:cNvPr id="0" name=""/>
        <dsp:cNvSpPr/>
      </dsp:nvSpPr>
      <dsp:spPr>
        <a:xfrm>
          <a:off x="339754" y="3062815"/>
          <a:ext cx="617735" cy="6177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AB41AC-8A97-470E-9AED-6500A4221919}">
      <dsp:nvSpPr>
        <dsp:cNvPr id="0" name=""/>
        <dsp:cNvSpPr/>
      </dsp:nvSpPr>
      <dsp:spPr>
        <a:xfrm>
          <a:off x="1297244" y="2810105"/>
          <a:ext cx="7068921" cy="112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7" tIns="118867" rIns="118867" bIns="118867" numCol="1" spcCol="1270" anchor="ctr" anchorCtr="0">
          <a:noAutofit/>
        </a:bodyPr>
        <a:lstStyle/>
        <a:p>
          <a:pPr marL="0" lvl="0" indent="0" algn="l" defTabSz="933450">
            <a:lnSpc>
              <a:spcPct val="90000"/>
            </a:lnSpc>
            <a:spcBef>
              <a:spcPct val="0"/>
            </a:spcBef>
            <a:spcAft>
              <a:spcPct val="35000"/>
            </a:spcAft>
            <a:buNone/>
          </a:pPr>
          <a:r>
            <a:rPr lang="en-GB" sz="2100" b="1" kern="1200">
              <a:solidFill>
                <a:srgbClr val="002F5F"/>
              </a:solidFill>
              <a:latin typeface="Arial" panose="020B0604020202020204"/>
              <a:ea typeface="+mn-ea"/>
              <a:cs typeface="+mn-cs"/>
            </a:rPr>
            <a:t>ACTION: </a:t>
          </a:r>
          <a:r>
            <a:rPr lang="en-GB" sz="2100" kern="1200">
              <a:solidFill>
                <a:srgbClr val="002F5F"/>
              </a:solidFill>
              <a:latin typeface="Arial" panose="020B0604020202020204"/>
              <a:ea typeface="+mn-ea"/>
              <a:cs typeface="+mn-cs"/>
            </a:rPr>
            <a:t>What actions did you take? Focus on your skills, decisions and behaviours. </a:t>
          </a:r>
          <a:endParaRPr lang="en-US" sz="2100" kern="1200">
            <a:solidFill>
              <a:srgbClr val="002F5F"/>
            </a:solidFill>
            <a:latin typeface="Arial" panose="020B0604020202020204"/>
            <a:ea typeface="+mn-ea"/>
            <a:cs typeface="+mn-cs"/>
          </a:endParaRPr>
        </a:p>
      </dsp:txBody>
      <dsp:txXfrm>
        <a:off x="1297244" y="2810105"/>
        <a:ext cx="7068921" cy="1123155"/>
      </dsp:txXfrm>
    </dsp:sp>
    <dsp:sp modelId="{43D348C5-FE22-445C-AA43-73B4256ECB2B}">
      <dsp:nvSpPr>
        <dsp:cNvPr id="0" name=""/>
        <dsp:cNvSpPr/>
      </dsp:nvSpPr>
      <dsp:spPr>
        <a:xfrm>
          <a:off x="0" y="4214050"/>
          <a:ext cx="8366166" cy="11231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2E0A4E-06CB-4F8D-859B-42288855B475}">
      <dsp:nvSpPr>
        <dsp:cNvPr id="0" name=""/>
        <dsp:cNvSpPr/>
      </dsp:nvSpPr>
      <dsp:spPr>
        <a:xfrm>
          <a:off x="339754" y="4466760"/>
          <a:ext cx="617735" cy="6177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D4AA0C-0958-4608-9B53-738553AF58D1}">
      <dsp:nvSpPr>
        <dsp:cNvPr id="0" name=""/>
        <dsp:cNvSpPr/>
      </dsp:nvSpPr>
      <dsp:spPr>
        <a:xfrm>
          <a:off x="1297244" y="4214050"/>
          <a:ext cx="7068921" cy="112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7" tIns="118867" rIns="118867" bIns="118867" numCol="1" spcCol="1270" anchor="ctr" anchorCtr="0">
          <a:noAutofit/>
        </a:bodyPr>
        <a:lstStyle/>
        <a:p>
          <a:pPr marL="0" lvl="0" indent="0" algn="l" defTabSz="933450">
            <a:lnSpc>
              <a:spcPct val="90000"/>
            </a:lnSpc>
            <a:spcBef>
              <a:spcPct val="0"/>
            </a:spcBef>
            <a:spcAft>
              <a:spcPct val="35000"/>
            </a:spcAft>
            <a:buNone/>
          </a:pPr>
          <a:r>
            <a:rPr lang="en-GB" sz="2100" b="1" kern="1200">
              <a:solidFill>
                <a:srgbClr val="002F5F"/>
              </a:solidFill>
              <a:latin typeface="Arial" panose="020B0604020202020204"/>
              <a:ea typeface="+mn-ea"/>
              <a:cs typeface="+mn-cs"/>
            </a:rPr>
            <a:t>RESULT: </a:t>
          </a:r>
          <a:r>
            <a:rPr lang="en-GB" sz="2100" kern="1200">
              <a:solidFill>
                <a:srgbClr val="002F5F"/>
              </a:solidFill>
              <a:latin typeface="Arial" panose="020B0604020202020204"/>
              <a:ea typeface="+mn-ea"/>
              <a:cs typeface="+mn-cs"/>
            </a:rPr>
            <a:t>What was the outcome of your actions? Why was the outcome successful?</a:t>
          </a:r>
          <a:endParaRPr lang="en-US" sz="2100" kern="1200">
            <a:solidFill>
              <a:srgbClr val="002F5F"/>
            </a:solidFill>
            <a:latin typeface="Arial" panose="020B0604020202020204"/>
            <a:ea typeface="+mn-ea"/>
            <a:cs typeface="+mn-cs"/>
          </a:endParaRPr>
        </a:p>
      </dsp:txBody>
      <dsp:txXfrm>
        <a:off x="1297244" y="4214050"/>
        <a:ext cx="7068921" cy="112315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9A9C0-A7B7-4332-B1D9-BDD4256106A5}">
      <dsp:nvSpPr>
        <dsp:cNvPr id="0" name=""/>
        <dsp:cNvSpPr/>
      </dsp:nvSpPr>
      <dsp:spPr>
        <a:xfrm>
          <a:off x="0" y="2214"/>
          <a:ext cx="8586849" cy="11225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5EC4AB-1E66-49E2-872D-2401E9D98EC8}">
      <dsp:nvSpPr>
        <dsp:cNvPr id="0" name=""/>
        <dsp:cNvSpPr/>
      </dsp:nvSpPr>
      <dsp:spPr>
        <a:xfrm>
          <a:off x="339565" y="254784"/>
          <a:ext cx="617392" cy="61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06FEB3-FD3B-47E9-996A-6B5A30CB3404}">
      <dsp:nvSpPr>
        <dsp:cNvPr id="0" name=""/>
        <dsp:cNvSpPr/>
      </dsp:nvSpPr>
      <dsp:spPr>
        <a:xfrm>
          <a:off x="1296523" y="2214"/>
          <a:ext cx="7290325" cy="11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01" tIns="118801" rIns="118801" bIns="118801" numCol="1" spcCol="1270" anchor="ctr" anchorCtr="0">
          <a:noAutofit/>
        </a:bodyPr>
        <a:lstStyle/>
        <a:p>
          <a:pPr marL="0" lvl="0" indent="0" algn="l" defTabSz="977900">
            <a:lnSpc>
              <a:spcPct val="90000"/>
            </a:lnSpc>
            <a:spcBef>
              <a:spcPct val="0"/>
            </a:spcBef>
            <a:spcAft>
              <a:spcPct val="35000"/>
            </a:spcAft>
            <a:buNone/>
          </a:pPr>
          <a:r>
            <a:rPr lang="en-GB" sz="2200" b="1" kern="1200">
              <a:solidFill>
                <a:srgbClr val="002F5F"/>
              </a:solidFill>
            </a:rPr>
            <a:t>SITUATION: </a:t>
          </a:r>
          <a:r>
            <a:rPr lang="en-GB" sz="2200" kern="1200">
              <a:solidFill>
                <a:srgbClr val="002F5F"/>
              </a:solidFill>
            </a:rPr>
            <a:t>Help to address concerns about accessibility and quality of care in GP surgery</a:t>
          </a:r>
          <a:endParaRPr lang="en-US" sz="2200" kern="1200">
            <a:solidFill>
              <a:srgbClr val="002F5F"/>
            </a:solidFill>
          </a:endParaRPr>
        </a:p>
      </dsp:txBody>
      <dsp:txXfrm>
        <a:off x="1296523" y="2214"/>
        <a:ext cx="7290325" cy="1122531"/>
      </dsp:txXfrm>
    </dsp:sp>
    <dsp:sp modelId="{F6DC9EB6-B3DE-4F69-9047-56195111DE12}">
      <dsp:nvSpPr>
        <dsp:cNvPr id="0" name=""/>
        <dsp:cNvSpPr/>
      </dsp:nvSpPr>
      <dsp:spPr>
        <a:xfrm>
          <a:off x="0" y="1405378"/>
          <a:ext cx="8586849" cy="11225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96145B-BA7B-42DE-9576-C2F04AD0D985}">
      <dsp:nvSpPr>
        <dsp:cNvPr id="0" name=""/>
        <dsp:cNvSpPr/>
      </dsp:nvSpPr>
      <dsp:spPr>
        <a:xfrm>
          <a:off x="339565" y="1657948"/>
          <a:ext cx="617392" cy="61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39ADAC-1258-4906-9204-D3486B0DEAFE}">
      <dsp:nvSpPr>
        <dsp:cNvPr id="0" name=""/>
        <dsp:cNvSpPr/>
      </dsp:nvSpPr>
      <dsp:spPr>
        <a:xfrm>
          <a:off x="1296523" y="1405378"/>
          <a:ext cx="7290325" cy="11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01" tIns="118801" rIns="118801" bIns="118801" numCol="1" spcCol="1270" anchor="ctr" anchorCtr="0">
          <a:noAutofit/>
        </a:bodyPr>
        <a:lstStyle/>
        <a:p>
          <a:pPr marL="0" lvl="0" indent="0" algn="l" defTabSz="977900">
            <a:lnSpc>
              <a:spcPct val="90000"/>
            </a:lnSpc>
            <a:spcBef>
              <a:spcPct val="0"/>
            </a:spcBef>
            <a:spcAft>
              <a:spcPct val="35000"/>
            </a:spcAft>
            <a:buNone/>
          </a:pPr>
          <a:r>
            <a:rPr lang="en-GB" sz="2200" b="1" kern="1200">
              <a:solidFill>
                <a:srgbClr val="002F5F"/>
              </a:solidFill>
            </a:rPr>
            <a:t>TASK: </a:t>
          </a:r>
          <a:r>
            <a:rPr lang="en-GB" sz="2200" kern="1200">
              <a:solidFill>
                <a:srgbClr val="002F5F"/>
              </a:solidFill>
            </a:rPr>
            <a:t>Facilitate discussions on improving patient experiences while ensuring the practice met regulatory and professional guidelines.</a:t>
          </a:r>
          <a:endParaRPr lang="en-US" sz="2200" kern="1200">
            <a:solidFill>
              <a:srgbClr val="002F5F"/>
            </a:solidFill>
          </a:endParaRPr>
        </a:p>
      </dsp:txBody>
      <dsp:txXfrm>
        <a:off x="1296523" y="1405378"/>
        <a:ext cx="7290325" cy="1122531"/>
      </dsp:txXfrm>
    </dsp:sp>
    <dsp:sp modelId="{C31FBA93-3B37-4062-85F0-A171ED011112}">
      <dsp:nvSpPr>
        <dsp:cNvPr id="0" name=""/>
        <dsp:cNvSpPr/>
      </dsp:nvSpPr>
      <dsp:spPr>
        <a:xfrm>
          <a:off x="0" y="2808542"/>
          <a:ext cx="8586849" cy="11225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37A0B0-698D-402F-AA5E-88C659E0306A}">
      <dsp:nvSpPr>
        <dsp:cNvPr id="0" name=""/>
        <dsp:cNvSpPr/>
      </dsp:nvSpPr>
      <dsp:spPr>
        <a:xfrm>
          <a:off x="339565" y="3061111"/>
          <a:ext cx="617392" cy="61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CAECF1-CD66-40FE-BFDC-02D51084F9B3}">
      <dsp:nvSpPr>
        <dsp:cNvPr id="0" name=""/>
        <dsp:cNvSpPr/>
      </dsp:nvSpPr>
      <dsp:spPr>
        <a:xfrm>
          <a:off x="1296523" y="2808542"/>
          <a:ext cx="7290325" cy="11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01" tIns="118801" rIns="118801" bIns="118801" numCol="1" spcCol="1270" anchor="ctr" anchorCtr="0">
          <a:noAutofit/>
        </a:bodyPr>
        <a:lstStyle/>
        <a:p>
          <a:pPr marL="0" lvl="0" indent="0" algn="l" defTabSz="977900">
            <a:lnSpc>
              <a:spcPct val="90000"/>
            </a:lnSpc>
            <a:spcBef>
              <a:spcPct val="0"/>
            </a:spcBef>
            <a:spcAft>
              <a:spcPct val="35000"/>
            </a:spcAft>
            <a:buNone/>
          </a:pPr>
          <a:r>
            <a:rPr lang="en-GB" sz="2200" b="1" kern="1200">
              <a:solidFill>
                <a:srgbClr val="002F5F"/>
              </a:solidFill>
            </a:rPr>
            <a:t>ACTION:</a:t>
          </a:r>
          <a:r>
            <a:rPr lang="en-GB" sz="2200" kern="1200">
              <a:solidFill>
                <a:srgbClr val="002F5F"/>
              </a:solidFill>
            </a:rPr>
            <a:t> Gathered patient feedback which highlighted areas where clearer communication and adherence to best practices were needed. </a:t>
          </a:r>
          <a:endParaRPr lang="en-US" sz="2200" kern="1200">
            <a:solidFill>
              <a:srgbClr val="002F5F"/>
            </a:solidFill>
          </a:endParaRPr>
        </a:p>
      </dsp:txBody>
      <dsp:txXfrm>
        <a:off x="1296523" y="2808542"/>
        <a:ext cx="7290325" cy="1122531"/>
      </dsp:txXfrm>
    </dsp:sp>
    <dsp:sp modelId="{E96F67CC-0D9F-4C11-B32C-71A6502A840C}">
      <dsp:nvSpPr>
        <dsp:cNvPr id="0" name=""/>
        <dsp:cNvSpPr/>
      </dsp:nvSpPr>
      <dsp:spPr>
        <a:xfrm>
          <a:off x="0" y="4211706"/>
          <a:ext cx="8586849" cy="11225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65036A-4612-45F7-9D1F-3E4D45DECBB9}">
      <dsp:nvSpPr>
        <dsp:cNvPr id="0" name=""/>
        <dsp:cNvSpPr/>
      </dsp:nvSpPr>
      <dsp:spPr>
        <a:xfrm>
          <a:off x="339565" y="4464275"/>
          <a:ext cx="617392" cy="6173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B1DA40-45BA-4AFF-9E0A-CE6FFDC36EC0}">
      <dsp:nvSpPr>
        <dsp:cNvPr id="0" name=""/>
        <dsp:cNvSpPr/>
      </dsp:nvSpPr>
      <dsp:spPr>
        <a:xfrm>
          <a:off x="1296523" y="4211706"/>
          <a:ext cx="7290325" cy="11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01" tIns="118801" rIns="118801" bIns="118801"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002F5F"/>
              </a:solidFill>
            </a:rPr>
            <a:t>RESULT:</a:t>
          </a:r>
          <a:r>
            <a:rPr lang="en-GB" sz="2200" kern="1200" dirty="0">
              <a:solidFill>
                <a:srgbClr val="002F5F"/>
              </a:solidFill>
            </a:rPr>
            <a:t> Transparent complaints procedures implemented, and patients reported greater confidence in the care they received</a:t>
          </a:r>
          <a:endParaRPr lang="en-US" sz="2200" kern="1200" dirty="0">
            <a:solidFill>
              <a:srgbClr val="002F5F"/>
            </a:solidFill>
          </a:endParaRPr>
        </a:p>
      </dsp:txBody>
      <dsp:txXfrm>
        <a:off x="1296523" y="4211706"/>
        <a:ext cx="7290325" cy="112253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29FDC-A09C-45D4-A71A-A7DE268F3BC6}">
      <dsp:nvSpPr>
        <dsp:cNvPr id="0" name=""/>
        <dsp:cNvSpPr/>
      </dsp:nvSpPr>
      <dsp:spPr>
        <a:xfrm>
          <a:off x="0" y="543261"/>
          <a:ext cx="82296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BF30F85D-4347-44C6-8E26-34A72EA4507D}">
      <dsp:nvSpPr>
        <dsp:cNvPr id="0" name=""/>
        <dsp:cNvSpPr/>
      </dsp:nvSpPr>
      <dsp:spPr>
        <a:xfrm>
          <a:off x="411480" y="41421"/>
          <a:ext cx="5760720" cy="10036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511300">
            <a:lnSpc>
              <a:spcPct val="90000"/>
            </a:lnSpc>
            <a:spcBef>
              <a:spcPct val="0"/>
            </a:spcBef>
            <a:spcAft>
              <a:spcPct val="35000"/>
            </a:spcAft>
            <a:buNone/>
          </a:pPr>
          <a:r>
            <a:rPr lang="en-GB" sz="3400" kern="1200"/>
            <a:t>Who are you? </a:t>
          </a:r>
          <a:endParaRPr lang="en-US" sz="3400" kern="1200"/>
        </a:p>
      </dsp:txBody>
      <dsp:txXfrm>
        <a:off x="460476" y="90417"/>
        <a:ext cx="5662728" cy="905688"/>
      </dsp:txXfrm>
    </dsp:sp>
    <dsp:sp modelId="{EDC9B428-302F-490B-93E3-DDC3E4D049A9}">
      <dsp:nvSpPr>
        <dsp:cNvPr id="0" name=""/>
        <dsp:cNvSpPr/>
      </dsp:nvSpPr>
      <dsp:spPr>
        <a:xfrm>
          <a:off x="0" y="2085501"/>
          <a:ext cx="82296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472DC73-5B42-4AF4-B8D8-B9821337C611}">
      <dsp:nvSpPr>
        <dsp:cNvPr id="0" name=""/>
        <dsp:cNvSpPr/>
      </dsp:nvSpPr>
      <dsp:spPr>
        <a:xfrm>
          <a:off x="411480" y="1583661"/>
          <a:ext cx="5760720" cy="10036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511300">
            <a:lnSpc>
              <a:spcPct val="90000"/>
            </a:lnSpc>
            <a:spcBef>
              <a:spcPct val="0"/>
            </a:spcBef>
            <a:spcAft>
              <a:spcPct val="35000"/>
            </a:spcAft>
            <a:buNone/>
          </a:pPr>
          <a:r>
            <a:rPr lang="en-GB" sz="3400" kern="1200"/>
            <a:t>What are your values? </a:t>
          </a:r>
          <a:endParaRPr lang="en-US" sz="3400" kern="1200"/>
        </a:p>
      </dsp:txBody>
      <dsp:txXfrm>
        <a:off x="460476" y="1632657"/>
        <a:ext cx="5662728" cy="905688"/>
      </dsp:txXfrm>
    </dsp:sp>
    <dsp:sp modelId="{199B5400-A763-41EB-87DB-7CB50B361A48}">
      <dsp:nvSpPr>
        <dsp:cNvPr id="0" name=""/>
        <dsp:cNvSpPr/>
      </dsp:nvSpPr>
      <dsp:spPr>
        <a:xfrm>
          <a:off x="0" y="3627741"/>
          <a:ext cx="8229600" cy="856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3631F6C-3D23-4894-8184-7D7AF4774136}">
      <dsp:nvSpPr>
        <dsp:cNvPr id="0" name=""/>
        <dsp:cNvSpPr/>
      </dsp:nvSpPr>
      <dsp:spPr>
        <a:xfrm>
          <a:off x="411480" y="3125901"/>
          <a:ext cx="5760720" cy="10036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511300">
            <a:lnSpc>
              <a:spcPct val="90000"/>
            </a:lnSpc>
            <a:spcBef>
              <a:spcPct val="0"/>
            </a:spcBef>
            <a:spcAft>
              <a:spcPct val="35000"/>
            </a:spcAft>
            <a:buNone/>
          </a:pPr>
          <a:r>
            <a:rPr lang="en-GB" sz="3400" kern="1200"/>
            <a:t>What sparks your interest? </a:t>
          </a:r>
          <a:endParaRPr lang="en-US" sz="3400" kern="1200"/>
        </a:p>
      </dsp:txBody>
      <dsp:txXfrm>
        <a:off x="460476" y="3174897"/>
        <a:ext cx="5662728" cy="90568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12E1F-76CF-46DE-A08B-46AFBB25B3C7}">
      <dsp:nvSpPr>
        <dsp:cNvPr id="0" name=""/>
        <dsp:cNvSpPr/>
      </dsp:nvSpPr>
      <dsp:spPr>
        <a:xfrm>
          <a:off x="0" y="552"/>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C2A0D-A7B2-44D4-BBAD-80F96644F7F7}">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B27BC5-6FAA-4713-81A0-0E0CC6797A3F}">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GB" sz="2500" b="1" kern="1200">
              <a:solidFill>
                <a:srgbClr val="002F5F"/>
              </a:solidFill>
            </a:rPr>
            <a:t>Incredible opportunity for both personal and professional growth</a:t>
          </a:r>
          <a:endParaRPr lang="en-US" sz="2500" b="1" kern="1200">
            <a:solidFill>
              <a:srgbClr val="002F5F"/>
            </a:solidFill>
          </a:endParaRPr>
        </a:p>
      </dsp:txBody>
      <dsp:txXfrm>
        <a:off x="1493203" y="552"/>
        <a:ext cx="6736396" cy="1292816"/>
      </dsp:txXfrm>
    </dsp:sp>
    <dsp:sp modelId="{4F2BBD10-F23C-4EDA-BE11-292D84D25EF8}">
      <dsp:nvSpPr>
        <dsp:cNvPr id="0" name=""/>
        <dsp:cNvSpPr/>
      </dsp:nvSpPr>
      <dsp:spPr>
        <a:xfrm>
          <a:off x="0" y="161657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134CAF-4F54-4912-99F6-86FD14109E1C}">
      <dsp:nvSpPr>
        <dsp:cNvPr id="0" name=""/>
        <dsp:cNvSpPr/>
      </dsp:nvSpPr>
      <dsp:spPr>
        <a:xfrm>
          <a:off x="391077" y="1907456"/>
          <a:ext cx="711049" cy="71104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C63FFD-ECA8-458E-8040-865D3B8A00FD}">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GB" sz="2500" b="1" kern="1200">
              <a:solidFill>
                <a:srgbClr val="002F5F"/>
              </a:solidFill>
            </a:rPr>
            <a:t>Contribute to the future of osteopathic regulation</a:t>
          </a:r>
          <a:endParaRPr lang="en-US" sz="2500" b="1" kern="1200">
            <a:solidFill>
              <a:srgbClr val="002F5F"/>
            </a:solidFill>
          </a:endParaRPr>
        </a:p>
      </dsp:txBody>
      <dsp:txXfrm>
        <a:off x="1493203" y="1616573"/>
        <a:ext cx="6736396" cy="1292816"/>
      </dsp:txXfrm>
    </dsp:sp>
    <dsp:sp modelId="{6714E1C6-4402-419F-B117-0BF39024291D}">
      <dsp:nvSpPr>
        <dsp:cNvPr id="0" name=""/>
        <dsp:cNvSpPr/>
      </dsp:nvSpPr>
      <dsp:spPr>
        <a:xfrm>
          <a:off x="0" y="323259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2CF28D-2DA5-4BBE-B980-93731CC205AF}">
      <dsp:nvSpPr>
        <dsp:cNvPr id="0" name=""/>
        <dsp:cNvSpPr/>
      </dsp:nvSpPr>
      <dsp:spPr>
        <a:xfrm>
          <a:off x="391077" y="3523477"/>
          <a:ext cx="711049" cy="71104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8DF6E4-FC4C-4FBB-BE62-4A822E9B4065}">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GB" sz="2500" b="1" kern="1200">
              <a:solidFill>
                <a:srgbClr val="002F5F"/>
              </a:solidFill>
            </a:rPr>
            <a:t>Gain a deeper understanding of healthcare governance</a:t>
          </a:r>
          <a:endParaRPr lang="en-US" sz="2500" b="1" kern="1200">
            <a:solidFill>
              <a:srgbClr val="002F5F"/>
            </a:solidFill>
          </a:endParaRPr>
        </a:p>
      </dsp:txBody>
      <dsp:txXfrm>
        <a:off x="1493203" y="3232593"/>
        <a:ext cx="6736396" cy="129281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A9BD8-E901-40DA-905D-3DECEC2F3D97}">
      <dsp:nvSpPr>
        <dsp:cNvPr id="0" name=""/>
        <dsp:cNvSpPr/>
      </dsp:nvSpPr>
      <dsp:spPr>
        <a:xfrm>
          <a:off x="0" y="1012148"/>
          <a:ext cx="8229600" cy="18685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934E65-16E4-46AB-9F68-1AD53DC06AAE}">
      <dsp:nvSpPr>
        <dsp:cNvPr id="0" name=""/>
        <dsp:cNvSpPr/>
      </dsp:nvSpPr>
      <dsp:spPr>
        <a:xfrm>
          <a:off x="565246" y="1432579"/>
          <a:ext cx="1027720" cy="10277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B38227-0563-42B3-8A02-52DF12296B38}">
      <dsp:nvSpPr>
        <dsp:cNvPr id="0" name=""/>
        <dsp:cNvSpPr/>
      </dsp:nvSpPr>
      <dsp:spPr>
        <a:xfrm>
          <a:off x="2158212" y="1012148"/>
          <a:ext cx="6071387" cy="1868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7758" tIns="197758" rIns="197758" bIns="197758"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22E5F"/>
              </a:solidFill>
            </a:rPr>
            <a:t>If you are interested in gaining more of an insight into our work, you can attend a Policy and Education Committee meeting online or in-person on </a:t>
          </a:r>
          <a:r>
            <a:rPr lang="en-US" sz="2100" b="1" kern="1200" dirty="0">
              <a:solidFill>
                <a:srgbClr val="022E5F"/>
              </a:solidFill>
            </a:rPr>
            <a:t>Thursday 6 March: 10am-4pm</a:t>
          </a:r>
        </a:p>
      </dsp:txBody>
      <dsp:txXfrm>
        <a:off x="2158212" y="1012148"/>
        <a:ext cx="6071387" cy="1868582"/>
      </dsp:txXfrm>
    </dsp:sp>
    <dsp:sp modelId="{E027D634-1E18-4AEE-8B7A-4E72A489AA8B}">
      <dsp:nvSpPr>
        <dsp:cNvPr id="0" name=""/>
        <dsp:cNvSpPr/>
      </dsp:nvSpPr>
      <dsp:spPr>
        <a:xfrm>
          <a:off x="0" y="3347876"/>
          <a:ext cx="8229600" cy="18685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82FA9-D9B2-4C0C-A203-C321FCA46A69}">
      <dsp:nvSpPr>
        <dsp:cNvPr id="0" name=""/>
        <dsp:cNvSpPr/>
      </dsp:nvSpPr>
      <dsp:spPr>
        <a:xfrm>
          <a:off x="565246" y="3768307"/>
          <a:ext cx="1027720" cy="10277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987619-821F-4E37-8898-08A03E4EA61D}">
      <dsp:nvSpPr>
        <dsp:cNvPr id="0" name=""/>
        <dsp:cNvSpPr/>
      </dsp:nvSpPr>
      <dsp:spPr>
        <a:xfrm>
          <a:off x="2158212" y="3347876"/>
          <a:ext cx="6071387" cy="1868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7758" tIns="197758" rIns="197758" bIns="197758"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022E5F"/>
              </a:solidFill>
            </a:rPr>
            <a:t>You can also view previous Council meeting papers and minutes on our website</a:t>
          </a:r>
        </a:p>
        <a:p>
          <a:pPr marL="0" lvl="0" indent="0" algn="l" defTabSz="933450">
            <a:lnSpc>
              <a:spcPct val="90000"/>
            </a:lnSpc>
            <a:spcBef>
              <a:spcPct val="0"/>
            </a:spcBef>
            <a:spcAft>
              <a:spcPct val="35000"/>
            </a:spcAft>
            <a:buNone/>
          </a:pPr>
          <a:r>
            <a:rPr lang="en-GB" sz="2100" b="1" kern="1200" dirty="0">
              <a:solidFill>
                <a:srgbClr val="022E5F"/>
              </a:solidFill>
            </a:rPr>
            <a:t>https://www.osteopathy.org.uk/about-us/the-organisation/meetings/council-past-papers/</a:t>
          </a:r>
          <a:endParaRPr lang="en-US" sz="2100" b="1" kern="1200" dirty="0">
            <a:solidFill>
              <a:srgbClr val="022E5F"/>
            </a:solidFill>
          </a:endParaRPr>
        </a:p>
      </dsp:txBody>
      <dsp:txXfrm>
        <a:off x="2158212" y="3347876"/>
        <a:ext cx="6071387" cy="186858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823D2-8729-4AFB-BC4C-A245DDCC19D5}">
      <dsp:nvSpPr>
        <dsp:cNvPr id="0" name=""/>
        <dsp:cNvSpPr/>
      </dsp:nvSpPr>
      <dsp:spPr>
        <a:xfrm>
          <a:off x="3016800" y="194262"/>
          <a:ext cx="2196000" cy="21960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FB54A2-9175-4804-B181-47DBCE7B5B42}">
      <dsp:nvSpPr>
        <dsp:cNvPr id="0" name=""/>
        <dsp:cNvSpPr/>
      </dsp:nvSpPr>
      <dsp:spPr>
        <a:xfrm>
          <a:off x="3484800" y="66226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ABA7CF-A4AA-4124-BC8B-8EB42ABD5490}">
      <dsp:nvSpPr>
        <dsp:cNvPr id="0" name=""/>
        <dsp:cNvSpPr/>
      </dsp:nvSpPr>
      <dsp:spPr>
        <a:xfrm>
          <a:off x="2314800" y="3074262"/>
          <a:ext cx="3600000" cy="14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cap="all"/>
          </a:pPr>
          <a:r>
            <a:rPr lang="en-US" sz="3600" b="1" kern="1200">
              <a:solidFill>
                <a:srgbClr val="002F5F"/>
              </a:solidFill>
            </a:rPr>
            <a:t>Your chance to us ask questions</a:t>
          </a:r>
          <a:endParaRPr lang="en-US" sz="3600" kern="1200">
            <a:solidFill>
              <a:srgbClr val="002F5F"/>
            </a:solidFill>
          </a:endParaRPr>
        </a:p>
      </dsp:txBody>
      <dsp:txXfrm>
        <a:off x="2314800" y="3074262"/>
        <a:ext cx="3600000" cy="144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74C694B-28BD-471A-B885-2594802CA833}" type="datetimeFigureOut">
              <a:rPr lang="en-US"/>
              <a:pPr>
                <a:defRPr/>
              </a:pPr>
              <a:t>3/6/2025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44798E6-B6A8-40AE-AD9F-BAAC85F788AB}" type="slidenum">
              <a:rPr lang="en-US"/>
              <a:pPr>
                <a:defRPr/>
              </a:pPr>
              <a:t>‹#›</a:t>
            </a:fld>
            <a:endParaRPr lang="en-US"/>
          </a:p>
        </p:txBody>
      </p:sp>
    </p:spTree>
    <p:extLst>
      <p:ext uri="{BB962C8B-B14F-4D97-AF65-F5344CB8AC3E}">
        <p14:creationId xmlns:p14="http://schemas.microsoft.com/office/powerpoint/2010/main" val="640856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8BAA4E4-3990-4044-92A4-5400EE535A62}" type="datetimeFigureOut">
              <a:rPr lang="en-US"/>
              <a:pPr>
                <a:defRPr/>
              </a:pPr>
              <a:t>3/6/2025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BF10F69-6827-4A66-AEB4-1E5B7368C5F1}" type="slidenum">
              <a:rPr lang="en-US"/>
              <a:pPr>
                <a:defRPr/>
              </a:pPr>
              <a:t>‹#›</a:t>
            </a:fld>
            <a:endParaRPr lang="en-US"/>
          </a:p>
        </p:txBody>
      </p:sp>
    </p:spTree>
    <p:extLst>
      <p:ext uri="{BB962C8B-B14F-4D97-AF65-F5344CB8AC3E}">
        <p14:creationId xmlns:p14="http://schemas.microsoft.com/office/powerpoint/2010/main" val="28383667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98FD6723-DD7C-49D5-8C1A-1ED8D3268D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E6CB7C2-0191-4DB8-9460-DC3DAF1E625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7172" name="Slide Number Placeholder 3">
            <a:extLst>
              <a:ext uri="{FF2B5EF4-FFF2-40B4-BE49-F238E27FC236}">
                <a16:creationId xmlns:a16="http://schemas.microsoft.com/office/drawing/2014/main" id="{61E45131-0A8E-406A-9E6E-617994EBDB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4EB35A-A471-42F5-8F07-5A4AFBB3293A}"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84383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3</a:t>
            </a:fld>
            <a:endParaRPr lang="en-US"/>
          </a:p>
        </p:txBody>
      </p:sp>
    </p:spTree>
    <p:extLst>
      <p:ext uri="{BB962C8B-B14F-4D97-AF65-F5344CB8AC3E}">
        <p14:creationId xmlns:p14="http://schemas.microsoft.com/office/powerpoint/2010/main" val="981351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10000"/>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71102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lnSpcReduction="10000"/>
          </a:bodyPr>
          <a:lstStyle/>
          <a:p>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04619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20000"/>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4607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lnSpcReduction="10000"/>
          </a:bodyPr>
          <a:lstStyle/>
          <a:p>
            <a:pPr lvl="0"/>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20860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cap="none" spc="0" normalizeH="0" baseline="0" noProof="0" dirty="0">
              <a:ln>
                <a:noFill/>
              </a:ln>
              <a:effectLst/>
              <a:uLnTx/>
              <a:uFillTx/>
            </a:endParaRPr>
          </a:p>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10</a:t>
            </a:fld>
            <a:endParaRPr lang="en-US"/>
          </a:p>
        </p:txBody>
      </p:sp>
    </p:spTree>
    <p:extLst>
      <p:ext uri="{BB962C8B-B14F-4D97-AF65-F5344CB8AC3E}">
        <p14:creationId xmlns:p14="http://schemas.microsoft.com/office/powerpoint/2010/main" val="4232921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10000"/>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6248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12</a:t>
            </a:fld>
            <a:endParaRPr lang="en-US"/>
          </a:p>
        </p:txBody>
      </p:sp>
    </p:spTree>
    <p:extLst>
      <p:ext uri="{BB962C8B-B14F-4D97-AF65-F5344CB8AC3E}">
        <p14:creationId xmlns:p14="http://schemas.microsoft.com/office/powerpoint/2010/main" val="2265974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02B028-7168-406C-ABB3-FACAE1D52ABA}"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72873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14</a:t>
            </a:fld>
            <a:endParaRPr lang="en-US"/>
          </a:p>
        </p:txBody>
      </p:sp>
    </p:spTree>
    <p:extLst>
      <p:ext uri="{BB962C8B-B14F-4D97-AF65-F5344CB8AC3E}">
        <p14:creationId xmlns:p14="http://schemas.microsoft.com/office/powerpoint/2010/main" val="3544559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15</a:t>
            </a:fld>
            <a:endParaRPr lang="en-US"/>
          </a:p>
        </p:txBody>
      </p:sp>
    </p:spTree>
    <p:extLst>
      <p:ext uri="{BB962C8B-B14F-4D97-AF65-F5344CB8AC3E}">
        <p14:creationId xmlns:p14="http://schemas.microsoft.com/office/powerpoint/2010/main" val="2613412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16</a:t>
            </a:fld>
            <a:endParaRPr lang="en-US"/>
          </a:p>
        </p:txBody>
      </p:sp>
    </p:spTree>
    <p:extLst>
      <p:ext uri="{BB962C8B-B14F-4D97-AF65-F5344CB8AC3E}">
        <p14:creationId xmlns:p14="http://schemas.microsoft.com/office/powerpoint/2010/main" val="106655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In-person meetings </a:t>
            </a:r>
          </a:p>
          <a:p>
            <a:r>
              <a:rPr lang="en-US" dirty="0"/>
              <a:t>Induction activities will be scheduled with successful candidates and their availability</a:t>
            </a:r>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17</a:t>
            </a:fld>
            <a:endParaRPr lang="en-US"/>
          </a:p>
        </p:txBody>
      </p:sp>
    </p:spTree>
    <p:extLst>
      <p:ext uri="{BB962C8B-B14F-4D97-AF65-F5344CB8AC3E}">
        <p14:creationId xmlns:p14="http://schemas.microsoft.com/office/powerpoint/2010/main" val="1030456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18</a:t>
            </a:fld>
            <a:endParaRPr lang="en-US"/>
          </a:p>
        </p:txBody>
      </p:sp>
    </p:spTree>
    <p:extLst>
      <p:ext uri="{BB962C8B-B14F-4D97-AF65-F5344CB8AC3E}">
        <p14:creationId xmlns:p14="http://schemas.microsoft.com/office/powerpoint/2010/main" val="1444425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19</a:t>
            </a:fld>
            <a:endParaRPr lang="en-US"/>
          </a:p>
        </p:txBody>
      </p:sp>
    </p:spTree>
    <p:extLst>
      <p:ext uri="{BB962C8B-B14F-4D97-AF65-F5344CB8AC3E}">
        <p14:creationId xmlns:p14="http://schemas.microsoft.com/office/powerpoint/2010/main" val="4026792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Understanding of Public and Patient Protection competency</a:t>
            </a:r>
          </a:p>
          <a:p>
            <a:endParaRPr lang="en-GB" dirty="0"/>
          </a:p>
          <a:p>
            <a:r>
              <a:rPr lang="en-GB" dirty="0"/>
              <a:t>Example: Through my voluntary experience in a patient group within a GP practice, I gained firsthand insight into the importance of patient-</a:t>
            </a:r>
            <a:r>
              <a:rPr lang="en-GB" dirty="0" err="1"/>
              <a:t>centered</a:t>
            </a:r>
            <a:r>
              <a:rPr lang="en-GB" dirty="0"/>
              <a:t> care and regulatory oversight. (Situation) In this role, I worked alongside healthcare professionals and patients to address concerns about accessibility and quality of care. (Task) One key responsibility was to help facilitate discussions on improving patient experiences while ensuring the practice met regulatory and professional guidelines.(Action) I contributed by gathering patient feedback, highlighting areas where clearer communication and adherence to best practices were needed. I also helped advocate for transparent complaints procedures, ensuring that patients understood how to raise concerns confidently. (Result) This experience reinforced my understanding of how effective regulation protects both patients and professionals, promoting trust, accountability, and continuous improvement in care standards.</a:t>
            </a:r>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20</a:t>
            </a:fld>
            <a:endParaRPr lang="en-US"/>
          </a:p>
        </p:txBody>
      </p:sp>
    </p:spTree>
    <p:extLst>
      <p:ext uri="{BB962C8B-B14F-4D97-AF65-F5344CB8AC3E}">
        <p14:creationId xmlns:p14="http://schemas.microsoft.com/office/powerpoint/2010/main" val="1081513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21</a:t>
            </a:fld>
            <a:endParaRPr lang="en-US"/>
          </a:p>
        </p:txBody>
      </p:sp>
    </p:spTree>
    <p:extLst>
      <p:ext uri="{BB962C8B-B14F-4D97-AF65-F5344CB8AC3E}">
        <p14:creationId xmlns:p14="http://schemas.microsoft.com/office/powerpoint/2010/main" val="215048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22</a:t>
            </a:fld>
            <a:endParaRPr lang="en-US"/>
          </a:p>
        </p:txBody>
      </p:sp>
    </p:spTree>
    <p:extLst>
      <p:ext uri="{BB962C8B-B14F-4D97-AF65-F5344CB8AC3E}">
        <p14:creationId xmlns:p14="http://schemas.microsoft.com/office/powerpoint/2010/main" val="2785389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23</a:t>
            </a:fld>
            <a:endParaRPr lang="en-US"/>
          </a:p>
        </p:txBody>
      </p:sp>
    </p:spTree>
    <p:extLst>
      <p:ext uri="{BB962C8B-B14F-4D97-AF65-F5344CB8AC3E}">
        <p14:creationId xmlns:p14="http://schemas.microsoft.com/office/powerpoint/2010/main" val="2042328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Questions for Patient Partners webinar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Why is experience of osteopathic treatment essential?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Most osteopaths work in private practice and in small clinics – even those in group practice often share a treatment room at different times.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Whereas other health professionals such as nurses, physios and doctors mostly work in the NHS. So, employers, teams and system regulators all play a part in reducing the risk of harm and motivating and encouraging behaviour in accordance with standards. So, the regulation landscape differs between osteopaths and other health professionals. Having direct experience of osteopathic treatment will help candidates better understand the specific context osteopaths work in.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Direct experience with treatment also gives insight into how osteopaths apply their skills, communicate with patients, and maintain professional conduct. Familiarity with treatment can help Patient Partners engage more effectively in governance discussions about education, practice guidelines, and regulatory policies.</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What is the length of the appointment?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The term is for one year. However as this is a pilot, there is a possibility of reappointment for a further one-term year term based on a successful candidate’s desire to continue, their performance and council needs. Review after 6 months to see how things are going and then an evaluation of the programme towards the end of the year.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Do I need prior governance experience?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While prior experience is beneficial, it is not essential. Strong strategic thinking, leadership, and decision-making skills are highly valued.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What does the role entail?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Critically reviewing papers that are written by GOsC staff to ensure we are meeting our statutory duty protect the health, safety and wellbeing of the public, and to protect the reputation of the osteopathic profession.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Perhaps asking has GOsC done enough to consult with patients? If they have done enough could they do it better? Perhaps you’ve been involved in a patient group that trialled an innovative way to gather patient feedback that we haven’t heard about and this is something we consider trialling in the future. That would tie in with our strategic priority embracing innovation.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One of the application forms ask questions about my personal details how will this be used in the application process?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information is collected to produce information about the diversity of the field of applicants. It may be published in aggregated form to meet our public sector equality duties in legislation.  However, the panel don’t see the responses to this form and all applications are anonymised so there is no unconscious bias.</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Q: Why is there such long gap between applying and start date?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number of applicants, hiring criteria, number of interviews, HR processes, and unforeseen circumstances and delays can all play a role. As we are recruiting for 2 positions we are anticipating a higher number of applications than usual. If we receive more than 20 applications we will have an external organisation do our long listing for us.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pPr>
              <a:defRPr/>
            </a:pPr>
            <a:fld id="{8BF10F69-6827-4A66-AEB4-1E5B7368C5F1}" type="slidenum">
              <a:rPr lang="en-US" smtClean="0"/>
              <a:pPr>
                <a:defRPr/>
              </a:pPr>
              <a:t>24</a:t>
            </a:fld>
            <a:endParaRPr lang="en-US"/>
          </a:p>
        </p:txBody>
      </p:sp>
    </p:spTree>
    <p:extLst>
      <p:ext uri="{BB962C8B-B14F-4D97-AF65-F5344CB8AC3E}">
        <p14:creationId xmlns:p14="http://schemas.microsoft.com/office/powerpoint/2010/main" val="1423336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5262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68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1DE6F3-FBF7-499D-A115-942B55D2632F}"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1E6F80-CDFE-46EE-8889-DED2A108EBA8}" type="slidenum">
              <a:rPr lang="en-US"/>
              <a:pPr>
                <a:defRPr/>
              </a:pPr>
              <a:t>‹#›</a:t>
            </a:fld>
            <a:endParaRPr lang="en-US"/>
          </a:p>
        </p:txBody>
      </p:sp>
    </p:spTree>
    <p:extLst>
      <p:ext uri="{BB962C8B-B14F-4D97-AF65-F5344CB8AC3E}">
        <p14:creationId xmlns:p14="http://schemas.microsoft.com/office/powerpoint/2010/main" val="164255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9771D08-C9FB-43FC-9226-FB43815C2A02}"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9721EF-BC66-4731-BD3C-79DDEF8BD2C3}" type="slidenum">
              <a:rPr lang="en-US"/>
              <a:pPr>
                <a:defRPr/>
              </a:pPr>
              <a:t>‹#›</a:t>
            </a:fld>
            <a:endParaRPr lang="en-US"/>
          </a:p>
        </p:txBody>
      </p:sp>
    </p:spTree>
    <p:extLst>
      <p:ext uri="{BB962C8B-B14F-4D97-AF65-F5344CB8AC3E}">
        <p14:creationId xmlns:p14="http://schemas.microsoft.com/office/powerpoint/2010/main" val="937102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669263-DC85-47F4-A605-3FD0EF666D54}"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5A79BE-9CBC-43A6-813F-811EC0694BBA}" type="slidenum">
              <a:rPr lang="en-US"/>
              <a:pPr>
                <a:defRPr/>
              </a:pPr>
              <a:t>‹#›</a:t>
            </a:fld>
            <a:endParaRPr lang="en-US"/>
          </a:p>
        </p:txBody>
      </p:sp>
    </p:spTree>
    <p:extLst>
      <p:ext uri="{BB962C8B-B14F-4D97-AF65-F5344CB8AC3E}">
        <p14:creationId xmlns:p14="http://schemas.microsoft.com/office/powerpoint/2010/main" val="3683065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28B0BB0-0FCA-4887-B06E-C6334527C7C2}" type="datetimeFigureOut">
              <a:rPr lang="en-US"/>
              <a:pPr>
                <a:defRPr/>
              </a:pPr>
              <a:t>3/6/2025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5343834-F2DE-4DC7-B480-9C5010E75DCE}" type="slidenum">
              <a:rPr lang="en-US"/>
              <a:pPr>
                <a:defRPr/>
              </a:pPr>
              <a:t>‹#›</a:t>
            </a:fld>
            <a:endParaRPr lang="en-US"/>
          </a:p>
        </p:txBody>
      </p:sp>
    </p:spTree>
    <p:extLst>
      <p:ext uri="{BB962C8B-B14F-4D97-AF65-F5344CB8AC3E}">
        <p14:creationId xmlns:p14="http://schemas.microsoft.com/office/powerpoint/2010/main" val="3995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3F73424-C4E7-4347-BF7A-A7967F45272E}" type="datetimeFigureOut">
              <a:rPr lang="en-US"/>
              <a:pPr>
                <a:defRPr/>
              </a:pPr>
              <a:t>3/6/2025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09CB86C-0C80-4B7E-A95C-8DABB4834F1A}" type="slidenum">
              <a:rPr lang="en-US"/>
              <a:pPr>
                <a:defRPr/>
              </a:pPr>
              <a:t>‹#›</a:t>
            </a:fld>
            <a:endParaRPr lang="en-US"/>
          </a:p>
        </p:txBody>
      </p:sp>
    </p:spTree>
    <p:extLst>
      <p:ext uri="{BB962C8B-B14F-4D97-AF65-F5344CB8AC3E}">
        <p14:creationId xmlns:p14="http://schemas.microsoft.com/office/powerpoint/2010/main" val="131668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ClipArt Placeholder 5"/>
          <p:cNvSpPr>
            <a:spLocks noGrp="1"/>
          </p:cNvSpPr>
          <p:nvPr>
            <p:ph type="clipArt" sz="quarter" idx="13"/>
          </p:nvPr>
        </p:nvSpPr>
        <p:spPr>
          <a:xfrm>
            <a:off x="7929563" y="6643688"/>
            <a:ext cx="914400" cy="914400"/>
          </a:xfrm>
        </p:spPr>
        <p:txBody>
          <a:bodyPr rtlCol="0">
            <a:normAutofit/>
          </a:bodyPr>
          <a:lstStyle/>
          <a:p>
            <a:pPr lvl="0"/>
            <a:endParaRPr lang="en-US" noProof="0"/>
          </a:p>
        </p:txBody>
      </p:sp>
      <p:sp>
        <p:nvSpPr>
          <p:cNvPr id="3" name="Date Placeholder 3"/>
          <p:cNvSpPr>
            <a:spLocks noGrp="1"/>
          </p:cNvSpPr>
          <p:nvPr>
            <p:ph type="dt" sz="half" idx="14"/>
          </p:nvPr>
        </p:nvSpPr>
        <p:spPr/>
        <p:txBody>
          <a:bodyPr/>
          <a:lstStyle>
            <a:lvl1pPr>
              <a:defRPr/>
            </a:lvl1pPr>
          </a:lstStyle>
          <a:p>
            <a:pPr>
              <a:defRPr/>
            </a:pPr>
            <a:fld id="{6455C0D0-B4A0-4D40-AEB9-608DC348D356}" type="datetimeFigureOut">
              <a:rPr lang="en-US"/>
              <a:pPr>
                <a:defRPr/>
              </a:pPr>
              <a:t>3/6/2025</a:t>
            </a:fld>
            <a:endParaRPr lang="en-US"/>
          </a:p>
        </p:txBody>
      </p:sp>
      <p:sp>
        <p:nvSpPr>
          <p:cNvPr id="4" name="Footer Placeholder 4"/>
          <p:cNvSpPr>
            <a:spLocks noGrp="1"/>
          </p:cNvSpPr>
          <p:nvPr>
            <p:ph type="ftr" sz="quarter" idx="15"/>
          </p:nvPr>
        </p:nvSpPr>
        <p:spPr/>
        <p:txBody>
          <a:bodyPr/>
          <a:lstStyle>
            <a:lvl1pPr>
              <a:defRPr/>
            </a:lvl1pPr>
          </a:lstStyle>
          <a:p>
            <a:pPr>
              <a:defRPr/>
            </a:pPr>
            <a:endParaRPr lang="en-US"/>
          </a:p>
        </p:txBody>
      </p:sp>
      <p:sp>
        <p:nvSpPr>
          <p:cNvPr id="5" name="Slide Number Placeholder 5"/>
          <p:cNvSpPr>
            <a:spLocks noGrp="1"/>
          </p:cNvSpPr>
          <p:nvPr>
            <p:ph type="sldNum" sz="quarter" idx="16"/>
          </p:nvPr>
        </p:nvSpPr>
        <p:spPr/>
        <p:txBody>
          <a:bodyPr/>
          <a:lstStyle>
            <a:lvl1pPr>
              <a:defRPr/>
            </a:lvl1pPr>
          </a:lstStyle>
          <a:p>
            <a:pPr>
              <a:defRPr/>
            </a:pPr>
            <a:fld id="{1372FDC8-E7B1-4FEC-917C-280F27A0FF70}" type="slidenum">
              <a:rPr lang="en-US"/>
              <a:pPr>
                <a:defRPr/>
              </a:pPr>
              <a:t>‹#›</a:t>
            </a:fld>
            <a:endParaRPr lang="en-US"/>
          </a:p>
        </p:txBody>
      </p:sp>
    </p:spTree>
    <p:extLst>
      <p:ext uri="{BB962C8B-B14F-4D97-AF65-F5344CB8AC3E}">
        <p14:creationId xmlns:p14="http://schemas.microsoft.com/office/powerpoint/2010/main" val="414511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p:ph type="sldNum"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307939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7BF247-D7B1-4684-97AA-A2BC9A595BFC}"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91F828-1FD4-494F-8987-F92A8983CCD2}" type="slidenum">
              <a:rPr lang="en-US"/>
              <a:pPr>
                <a:defRPr/>
              </a:pPr>
              <a:t>‹#›</a:t>
            </a:fld>
            <a:endParaRPr lang="en-US"/>
          </a:p>
        </p:txBody>
      </p:sp>
    </p:spTree>
    <p:extLst>
      <p:ext uri="{BB962C8B-B14F-4D97-AF65-F5344CB8AC3E}">
        <p14:creationId xmlns:p14="http://schemas.microsoft.com/office/powerpoint/2010/main" val="132446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5B3A37B-260B-42A1-B013-939AC083DC19}"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26B7AE-D48D-422C-BD57-41E346F0E28E}" type="slidenum">
              <a:rPr lang="en-US"/>
              <a:pPr>
                <a:defRPr/>
              </a:pPr>
              <a:t>‹#›</a:t>
            </a:fld>
            <a:endParaRPr lang="en-US"/>
          </a:p>
        </p:txBody>
      </p:sp>
    </p:spTree>
    <p:extLst>
      <p:ext uri="{BB962C8B-B14F-4D97-AF65-F5344CB8AC3E}">
        <p14:creationId xmlns:p14="http://schemas.microsoft.com/office/powerpoint/2010/main" val="15937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86BBB3-0D61-4F82-825B-66CD6B727936}"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7DDC6A-523E-4828-9447-6DC7D48FC96D}" type="slidenum">
              <a:rPr lang="en-US"/>
              <a:pPr>
                <a:defRPr/>
              </a:pPr>
              <a:t>‹#›</a:t>
            </a:fld>
            <a:endParaRPr lang="en-US"/>
          </a:p>
        </p:txBody>
      </p:sp>
    </p:spTree>
    <p:extLst>
      <p:ext uri="{BB962C8B-B14F-4D97-AF65-F5344CB8AC3E}">
        <p14:creationId xmlns:p14="http://schemas.microsoft.com/office/powerpoint/2010/main" val="2043525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97913DC-0936-46DA-8CAD-ED3D798752FA}"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053D0D-9BB7-4306-980E-04FAD58C54C8}" type="slidenum">
              <a:rPr lang="en-US"/>
              <a:pPr>
                <a:defRPr/>
              </a:pPr>
              <a:t>‹#›</a:t>
            </a:fld>
            <a:endParaRPr lang="en-US"/>
          </a:p>
        </p:txBody>
      </p:sp>
    </p:spTree>
    <p:extLst>
      <p:ext uri="{BB962C8B-B14F-4D97-AF65-F5344CB8AC3E}">
        <p14:creationId xmlns:p14="http://schemas.microsoft.com/office/powerpoint/2010/main" val="244154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2060"/>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EAC7E43-ABDF-4E5D-8A7E-E04FFA8032B5}"/>
              </a:ext>
            </a:extLst>
          </p:cNvPr>
          <p:cNvSpPr>
            <a:spLocks noGrp="1"/>
          </p:cNvSpPr>
          <p:nvPr>
            <p:ph type="dt" sz="half" idx="10"/>
          </p:nvPr>
        </p:nvSpPr>
        <p:spPr/>
        <p:txBody>
          <a:bodyPr/>
          <a:lstStyle>
            <a:lvl1pPr>
              <a:defRPr/>
            </a:lvl1pPr>
          </a:lstStyle>
          <a:p>
            <a:pPr>
              <a:defRPr/>
            </a:pPr>
            <a:fld id="{E68F5C5D-34DB-47BD-935E-28425348F65B}" type="datetimeFigureOut">
              <a:rPr lang="en-US"/>
              <a:pPr>
                <a:defRPr/>
              </a:pPr>
              <a:t>3/6/2025</a:t>
            </a:fld>
            <a:endParaRPr lang="en-US"/>
          </a:p>
        </p:txBody>
      </p:sp>
      <p:sp>
        <p:nvSpPr>
          <p:cNvPr id="5" name="Footer Placeholder 4">
            <a:extLst>
              <a:ext uri="{FF2B5EF4-FFF2-40B4-BE49-F238E27FC236}">
                <a16:creationId xmlns:a16="http://schemas.microsoft.com/office/drawing/2014/main" id="{E92AE2F2-C099-4A53-B067-A0E998CF8E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9DB152-4AE6-432F-BA0C-2F6DEBD0FCBF}"/>
              </a:ext>
            </a:extLst>
          </p:cNvPr>
          <p:cNvSpPr>
            <a:spLocks noGrp="1"/>
          </p:cNvSpPr>
          <p:nvPr>
            <p:ph type="sldNum" sz="quarter" idx="12"/>
          </p:nvPr>
        </p:nvSpPr>
        <p:spPr/>
        <p:txBody>
          <a:bodyPr/>
          <a:lstStyle>
            <a:lvl1pPr>
              <a:defRPr/>
            </a:lvl1pPr>
          </a:lstStyle>
          <a:p>
            <a:pPr>
              <a:defRPr/>
            </a:pPr>
            <a:fld id="{322404EC-2573-457F-8FCB-E4BBD498DAAB}" type="slidenum">
              <a:rPr lang="en-US" altLang="en-US"/>
              <a:pPr>
                <a:defRPr/>
              </a:pPr>
              <a:t>‹#›</a:t>
            </a:fld>
            <a:endParaRPr lang="en-US" altLang="en-US"/>
          </a:p>
        </p:txBody>
      </p:sp>
    </p:spTree>
    <p:extLst>
      <p:ext uri="{BB962C8B-B14F-4D97-AF65-F5344CB8AC3E}">
        <p14:creationId xmlns:p14="http://schemas.microsoft.com/office/powerpoint/2010/main" val="3792337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EAC7E43-ABDF-4E5D-8A7E-E04FFA8032B5}"/>
              </a:ext>
            </a:extLst>
          </p:cNvPr>
          <p:cNvSpPr>
            <a:spLocks noGrp="1"/>
          </p:cNvSpPr>
          <p:nvPr>
            <p:ph type="dt" sz="half" idx="10"/>
          </p:nvPr>
        </p:nvSpPr>
        <p:spPr/>
        <p:txBody>
          <a:bodyPr/>
          <a:lstStyle>
            <a:lvl1pPr>
              <a:defRPr/>
            </a:lvl1pPr>
          </a:lstStyle>
          <a:p>
            <a:pPr>
              <a:defRPr/>
            </a:pPr>
            <a:fld id="{E68F5C5D-34DB-47BD-935E-28425348F65B}" type="datetimeFigureOut">
              <a:rPr lang="en-US"/>
              <a:pPr>
                <a:defRPr/>
              </a:pPr>
              <a:t>3/6/2025</a:t>
            </a:fld>
            <a:endParaRPr lang="en-US"/>
          </a:p>
        </p:txBody>
      </p:sp>
      <p:sp>
        <p:nvSpPr>
          <p:cNvPr id="5" name="Footer Placeholder 4">
            <a:extLst>
              <a:ext uri="{FF2B5EF4-FFF2-40B4-BE49-F238E27FC236}">
                <a16:creationId xmlns:a16="http://schemas.microsoft.com/office/drawing/2014/main" id="{E92AE2F2-C099-4A53-B067-A0E998CF8E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9DB152-4AE6-432F-BA0C-2F6DEBD0FCBF}"/>
              </a:ext>
            </a:extLst>
          </p:cNvPr>
          <p:cNvSpPr>
            <a:spLocks noGrp="1"/>
          </p:cNvSpPr>
          <p:nvPr>
            <p:ph type="sldNum" sz="quarter" idx="12"/>
          </p:nvPr>
        </p:nvSpPr>
        <p:spPr/>
        <p:txBody>
          <a:bodyPr/>
          <a:lstStyle>
            <a:lvl1pPr>
              <a:defRPr/>
            </a:lvl1pPr>
          </a:lstStyle>
          <a:p>
            <a:pPr>
              <a:defRPr/>
            </a:pPr>
            <a:fld id="{322404EC-2573-457F-8FCB-E4BBD498DAAB}" type="slidenum">
              <a:rPr lang="en-US" altLang="en-US"/>
              <a:pPr>
                <a:defRPr/>
              </a:pPr>
              <a:t>‹#›</a:t>
            </a:fld>
            <a:endParaRPr lang="en-US" altLang="en-US"/>
          </a:p>
        </p:txBody>
      </p:sp>
    </p:spTree>
    <p:extLst>
      <p:ext uri="{BB962C8B-B14F-4D97-AF65-F5344CB8AC3E}">
        <p14:creationId xmlns:p14="http://schemas.microsoft.com/office/powerpoint/2010/main" val="3347293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F5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57482D-A425-4588-A2CE-A35583710502}"/>
              </a:ext>
            </a:extLst>
          </p:cNvPr>
          <p:cNvSpPr>
            <a:spLocks noGrp="1"/>
          </p:cNvSpPr>
          <p:nvPr>
            <p:ph type="dt" sz="half" idx="10"/>
          </p:nvPr>
        </p:nvSpPr>
        <p:spPr/>
        <p:txBody>
          <a:bodyPr/>
          <a:lstStyle>
            <a:lvl1pPr>
              <a:defRPr/>
            </a:lvl1pPr>
          </a:lstStyle>
          <a:p>
            <a:pPr>
              <a:defRPr/>
            </a:pPr>
            <a:fld id="{FEEE882D-6CA3-474F-AC47-307B5F4C63C2}" type="datetimeFigureOut">
              <a:rPr lang="en-US"/>
              <a:pPr>
                <a:defRPr/>
              </a:pPr>
              <a:t>3/6/2025</a:t>
            </a:fld>
            <a:endParaRPr lang="en-US"/>
          </a:p>
        </p:txBody>
      </p:sp>
      <p:sp>
        <p:nvSpPr>
          <p:cNvPr id="5" name="Footer Placeholder 4">
            <a:extLst>
              <a:ext uri="{FF2B5EF4-FFF2-40B4-BE49-F238E27FC236}">
                <a16:creationId xmlns:a16="http://schemas.microsoft.com/office/drawing/2014/main" id="{71530498-22BA-4EFD-913A-9F4C695B487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4B6DE6-3343-46D7-A318-ED0F0A8814ED}"/>
              </a:ext>
            </a:extLst>
          </p:cNvPr>
          <p:cNvSpPr>
            <a:spLocks noGrp="1"/>
          </p:cNvSpPr>
          <p:nvPr>
            <p:ph type="sldNum" sz="quarter" idx="12"/>
          </p:nvPr>
        </p:nvSpPr>
        <p:spPr/>
        <p:txBody>
          <a:bodyPr/>
          <a:lstStyle>
            <a:lvl1pPr>
              <a:defRPr/>
            </a:lvl1pPr>
          </a:lstStyle>
          <a:p>
            <a:pPr>
              <a:defRPr/>
            </a:pPr>
            <a:fld id="{6EFC912E-76A9-43B4-9B73-CDF2450F998A}" type="slidenum">
              <a:rPr lang="en-US" altLang="en-US"/>
              <a:pPr>
                <a:defRPr/>
              </a:pPr>
              <a:t>‹#›</a:t>
            </a:fld>
            <a:endParaRPr lang="en-US" altLang="en-US"/>
          </a:p>
        </p:txBody>
      </p:sp>
    </p:spTree>
    <p:extLst>
      <p:ext uri="{BB962C8B-B14F-4D97-AF65-F5344CB8AC3E}">
        <p14:creationId xmlns:p14="http://schemas.microsoft.com/office/powerpoint/2010/main" val="4256255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4DE5F3-644F-4FDA-80C8-359AAC9685D2}"/>
              </a:ext>
            </a:extLst>
          </p:cNvPr>
          <p:cNvSpPr>
            <a:spLocks noGrp="1"/>
          </p:cNvSpPr>
          <p:nvPr>
            <p:ph type="dt" sz="half" idx="10"/>
          </p:nvPr>
        </p:nvSpPr>
        <p:spPr/>
        <p:txBody>
          <a:bodyPr/>
          <a:lstStyle>
            <a:lvl1pPr>
              <a:defRPr/>
            </a:lvl1pPr>
          </a:lstStyle>
          <a:p>
            <a:pPr>
              <a:defRPr/>
            </a:pPr>
            <a:fld id="{B5F80A9B-0305-4125-8EC3-599C63483BB9}" type="datetimeFigureOut">
              <a:rPr lang="en-US"/>
              <a:pPr>
                <a:defRPr/>
              </a:pPr>
              <a:t>3/6/2025</a:t>
            </a:fld>
            <a:endParaRPr lang="en-US"/>
          </a:p>
        </p:txBody>
      </p:sp>
      <p:sp>
        <p:nvSpPr>
          <p:cNvPr id="5" name="Footer Placeholder 4">
            <a:extLst>
              <a:ext uri="{FF2B5EF4-FFF2-40B4-BE49-F238E27FC236}">
                <a16:creationId xmlns:a16="http://schemas.microsoft.com/office/drawing/2014/main" id="{33729421-EA56-4CC0-A14F-567187D9A5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64B1F23-AC7B-43A4-A400-9781679503AF}"/>
              </a:ext>
            </a:extLst>
          </p:cNvPr>
          <p:cNvSpPr>
            <a:spLocks noGrp="1"/>
          </p:cNvSpPr>
          <p:nvPr>
            <p:ph type="sldNum" sz="quarter" idx="12"/>
          </p:nvPr>
        </p:nvSpPr>
        <p:spPr/>
        <p:txBody>
          <a:bodyPr/>
          <a:lstStyle>
            <a:lvl1pPr>
              <a:defRPr/>
            </a:lvl1pPr>
          </a:lstStyle>
          <a:p>
            <a:pPr>
              <a:defRPr/>
            </a:pPr>
            <a:fld id="{C28521E7-EC41-4905-8B49-02AE12EE647A}" type="slidenum">
              <a:rPr lang="en-US" altLang="en-US"/>
              <a:pPr>
                <a:defRPr/>
              </a:pPr>
              <a:t>‹#›</a:t>
            </a:fld>
            <a:endParaRPr lang="en-US" altLang="en-US"/>
          </a:p>
        </p:txBody>
      </p:sp>
    </p:spTree>
    <p:extLst>
      <p:ext uri="{BB962C8B-B14F-4D97-AF65-F5344CB8AC3E}">
        <p14:creationId xmlns:p14="http://schemas.microsoft.com/office/powerpoint/2010/main" val="3293780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5F4002A-9BE2-4921-AC4C-19D7CA61D4E1}"/>
              </a:ext>
            </a:extLst>
          </p:cNvPr>
          <p:cNvSpPr>
            <a:spLocks noGrp="1"/>
          </p:cNvSpPr>
          <p:nvPr>
            <p:ph type="dt" sz="half" idx="10"/>
          </p:nvPr>
        </p:nvSpPr>
        <p:spPr/>
        <p:txBody>
          <a:bodyPr/>
          <a:lstStyle>
            <a:lvl1pPr>
              <a:defRPr/>
            </a:lvl1pPr>
          </a:lstStyle>
          <a:p>
            <a:pPr>
              <a:defRPr/>
            </a:pPr>
            <a:fld id="{FC4371C6-E360-450F-ACAE-B3C536800087}" type="datetimeFigureOut">
              <a:rPr lang="en-US"/>
              <a:pPr>
                <a:defRPr/>
              </a:pPr>
              <a:t>3/6/2025</a:t>
            </a:fld>
            <a:endParaRPr lang="en-US"/>
          </a:p>
        </p:txBody>
      </p:sp>
      <p:sp>
        <p:nvSpPr>
          <p:cNvPr id="6" name="Footer Placeholder 4">
            <a:extLst>
              <a:ext uri="{FF2B5EF4-FFF2-40B4-BE49-F238E27FC236}">
                <a16:creationId xmlns:a16="http://schemas.microsoft.com/office/drawing/2014/main" id="{912CF72D-EC9A-407E-99A1-0F7DBE129B3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666B9C-173D-4447-A3D1-68A1C5355FD6}"/>
              </a:ext>
            </a:extLst>
          </p:cNvPr>
          <p:cNvSpPr>
            <a:spLocks noGrp="1"/>
          </p:cNvSpPr>
          <p:nvPr>
            <p:ph type="sldNum" sz="quarter" idx="12"/>
          </p:nvPr>
        </p:nvSpPr>
        <p:spPr/>
        <p:txBody>
          <a:bodyPr/>
          <a:lstStyle>
            <a:lvl1pPr>
              <a:defRPr/>
            </a:lvl1pPr>
          </a:lstStyle>
          <a:p>
            <a:pPr>
              <a:defRPr/>
            </a:pPr>
            <a:fld id="{8E2270D6-CED5-48AE-AA82-565A23366595}" type="slidenum">
              <a:rPr lang="en-US" altLang="en-US"/>
              <a:pPr>
                <a:defRPr/>
              </a:pPr>
              <a:t>‹#›</a:t>
            </a:fld>
            <a:endParaRPr lang="en-US" altLang="en-US"/>
          </a:p>
        </p:txBody>
      </p:sp>
    </p:spTree>
    <p:extLst>
      <p:ext uri="{BB962C8B-B14F-4D97-AF65-F5344CB8AC3E}">
        <p14:creationId xmlns:p14="http://schemas.microsoft.com/office/powerpoint/2010/main" val="2675732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046BE35-969E-4207-887A-8BD9CDC537D4}"/>
              </a:ext>
            </a:extLst>
          </p:cNvPr>
          <p:cNvSpPr>
            <a:spLocks noGrp="1"/>
          </p:cNvSpPr>
          <p:nvPr>
            <p:ph type="dt" sz="half" idx="10"/>
          </p:nvPr>
        </p:nvSpPr>
        <p:spPr/>
        <p:txBody>
          <a:bodyPr/>
          <a:lstStyle>
            <a:lvl1pPr>
              <a:defRPr/>
            </a:lvl1pPr>
          </a:lstStyle>
          <a:p>
            <a:pPr>
              <a:defRPr/>
            </a:pPr>
            <a:fld id="{AC17A905-715E-4A5C-AD83-86C864CD94C7}" type="datetimeFigureOut">
              <a:rPr lang="en-US"/>
              <a:pPr>
                <a:defRPr/>
              </a:pPr>
              <a:t>3/6/2025</a:t>
            </a:fld>
            <a:endParaRPr lang="en-US"/>
          </a:p>
        </p:txBody>
      </p:sp>
      <p:sp>
        <p:nvSpPr>
          <p:cNvPr id="8" name="Footer Placeholder 4">
            <a:extLst>
              <a:ext uri="{FF2B5EF4-FFF2-40B4-BE49-F238E27FC236}">
                <a16:creationId xmlns:a16="http://schemas.microsoft.com/office/drawing/2014/main" id="{28DC9DE7-4A12-4733-9106-D5BB1BA3FFA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A8FFC8-6CED-46FC-B900-98149B62F46D}"/>
              </a:ext>
            </a:extLst>
          </p:cNvPr>
          <p:cNvSpPr>
            <a:spLocks noGrp="1"/>
          </p:cNvSpPr>
          <p:nvPr>
            <p:ph type="sldNum" sz="quarter" idx="12"/>
          </p:nvPr>
        </p:nvSpPr>
        <p:spPr/>
        <p:txBody>
          <a:bodyPr/>
          <a:lstStyle>
            <a:lvl1pPr>
              <a:defRPr/>
            </a:lvl1pPr>
          </a:lstStyle>
          <a:p>
            <a:pPr>
              <a:defRPr/>
            </a:pPr>
            <a:fld id="{479D195D-56A5-4ED3-83D0-19C4FA8D9965}" type="slidenum">
              <a:rPr lang="en-US" altLang="en-US"/>
              <a:pPr>
                <a:defRPr/>
              </a:pPr>
              <a:t>‹#›</a:t>
            </a:fld>
            <a:endParaRPr lang="en-US" altLang="en-US"/>
          </a:p>
        </p:txBody>
      </p:sp>
    </p:spTree>
    <p:extLst>
      <p:ext uri="{BB962C8B-B14F-4D97-AF65-F5344CB8AC3E}">
        <p14:creationId xmlns:p14="http://schemas.microsoft.com/office/powerpoint/2010/main" val="4612696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AF1C1D4-8581-4DE2-B5E8-7883540FC116}"/>
              </a:ext>
            </a:extLst>
          </p:cNvPr>
          <p:cNvSpPr>
            <a:spLocks noGrp="1"/>
          </p:cNvSpPr>
          <p:nvPr>
            <p:ph type="dt" sz="half" idx="10"/>
          </p:nvPr>
        </p:nvSpPr>
        <p:spPr/>
        <p:txBody>
          <a:bodyPr/>
          <a:lstStyle>
            <a:lvl1pPr>
              <a:defRPr/>
            </a:lvl1pPr>
          </a:lstStyle>
          <a:p>
            <a:pPr>
              <a:defRPr/>
            </a:pPr>
            <a:fld id="{044D7A14-DF58-47B0-B537-F82206BFCDAC}" type="datetimeFigureOut">
              <a:rPr lang="en-US"/>
              <a:pPr>
                <a:defRPr/>
              </a:pPr>
              <a:t>3/6/2025</a:t>
            </a:fld>
            <a:endParaRPr lang="en-US"/>
          </a:p>
        </p:txBody>
      </p:sp>
      <p:sp>
        <p:nvSpPr>
          <p:cNvPr id="4" name="Footer Placeholder 4">
            <a:extLst>
              <a:ext uri="{FF2B5EF4-FFF2-40B4-BE49-F238E27FC236}">
                <a16:creationId xmlns:a16="http://schemas.microsoft.com/office/drawing/2014/main" id="{323CA765-ACFB-44B0-8FB2-EE73CC047B2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0DBDF39-9462-4F4F-B099-FE78A644355F}"/>
              </a:ext>
            </a:extLst>
          </p:cNvPr>
          <p:cNvSpPr>
            <a:spLocks noGrp="1"/>
          </p:cNvSpPr>
          <p:nvPr>
            <p:ph type="sldNum" sz="quarter" idx="12"/>
          </p:nvPr>
        </p:nvSpPr>
        <p:spPr/>
        <p:txBody>
          <a:bodyPr/>
          <a:lstStyle>
            <a:lvl1pPr>
              <a:defRPr/>
            </a:lvl1pPr>
          </a:lstStyle>
          <a:p>
            <a:pPr>
              <a:defRPr/>
            </a:pPr>
            <a:fld id="{4D26C426-E00B-4E8C-A9F9-A5DCEF391AEA}" type="slidenum">
              <a:rPr lang="en-US" altLang="en-US"/>
              <a:pPr>
                <a:defRPr/>
              </a:pPr>
              <a:t>‹#›</a:t>
            </a:fld>
            <a:endParaRPr lang="en-US" altLang="en-US"/>
          </a:p>
        </p:txBody>
      </p:sp>
    </p:spTree>
    <p:extLst>
      <p:ext uri="{BB962C8B-B14F-4D97-AF65-F5344CB8AC3E}">
        <p14:creationId xmlns:p14="http://schemas.microsoft.com/office/powerpoint/2010/main" val="3622731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ClipArt Placeholder 5"/>
          <p:cNvSpPr>
            <a:spLocks noGrp="1"/>
          </p:cNvSpPr>
          <p:nvPr>
            <p:ph type="clipArt" sz="quarter" idx="13"/>
          </p:nvPr>
        </p:nvSpPr>
        <p:spPr>
          <a:xfrm>
            <a:off x="7929563" y="6643688"/>
            <a:ext cx="914400" cy="914400"/>
          </a:xfrm>
        </p:spPr>
        <p:txBody>
          <a:bodyPr rtlCol="0">
            <a:normAutofit/>
          </a:bodyPr>
          <a:lstStyle/>
          <a:p>
            <a:pPr lvl="0"/>
            <a:endParaRPr lang="en-US" noProof="0"/>
          </a:p>
        </p:txBody>
      </p:sp>
      <p:sp>
        <p:nvSpPr>
          <p:cNvPr id="3" name="Date Placeholder 3">
            <a:extLst>
              <a:ext uri="{FF2B5EF4-FFF2-40B4-BE49-F238E27FC236}">
                <a16:creationId xmlns:a16="http://schemas.microsoft.com/office/drawing/2014/main" id="{E2440569-0506-4197-8A06-64DF69540448}"/>
              </a:ext>
            </a:extLst>
          </p:cNvPr>
          <p:cNvSpPr>
            <a:spLocks noGrp="1"/>
          </p:cNvSpPr>
          <p:nvPr>
            <p:ph type="dt" sz="half" idx="14"/>
          </p:nvPr>
        </p:nvSpPr>
        <p:spPr/>
        <p:txBody>
          <a:bodyPr/>
          <a:lstStyle>
            <a:lvl1pPr>
              <a:defRPr/>
            </a:lvl1pPr>
          </a:lstStyle>
          <a:p>
            <a:pPr>
              <a:defRPr/>
            </a:pPr>
            <a:fld id="{C81F864C-F4FC-45B1-9F00-433E20A6ECD4}" type="datetimeFigureOut">
              <a:rPr lang="en-US"/>
              <a:pPr>
                <a:defRPr/>
              </a:pPr>
              <a:t>3/6/2025</a:t>
            </a:fld>
            <a:endParaRPr lang="en-US"/>
          </a:p>
        </p:txBody>
      </p:sp>
      <p:sp>
        <p:nvSpPr>
          <p:cNvPr id="4" name="Footer Placeholder 4">
            <a:extLst>
              <a:ext uri="{FF2B5EF4-FFF2-40B4-BE49-F238E27FC236}">
                <a16:creationId xmlns:a16="http://schemas.microsoft.com/office/drawing/2014/main" id="{425DD2AC-44F3-410E-A8D2-9C47CD6C1941}"/>
              </a:ext>
            </a:extLst>
          </p:cNvPr>
          <p:cNvSpPr>
            <a:spLocks noGrp="1"/>
          </p:cNvSpPr>
          <p:nvPr>
            <p:ph type="ftr" sz="quarter" idx="15"/>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278DD1C-AA56-4703-97A8-A3175D8981F7}"/>
              </a:ext>
            </a:extLst>
          </p:cNvPr>
          <p:cNvSpPr>
            <a:spLocks noGrp="1"/>
          </p:cNvSpPr>
          <p:nvPr>
            <p:ph type="sldNum" sz="quarter" idx="16"/>
          </p:nvPr>
        </p:nvSpPr>
        <p:spPr/>
        <p:txBody>
          <a:bodyPr/>
          <a:lstStyle>
            <a:lvl1pPr>
              <a:defRPr/>
            </a:lvl1pPr>
          </a:lstStyle>
          <a:p>
            <a:pPr>
              <a:defRPr/>
            </a:pPr>
            <a:fld id="{C3DA6A8C-9645-41CC-828D-CDAE56E71E83}" type="slidenum">
              <a:rPr lang="en-US" altLang="en-US"/>
              <a:pPr>
                <a:defRPr/>
              </a:pPr>
              <a:t>‹#›</a:t>
            </a:fld>
            <a:endParaRPr lang="en-US" altLang="en-US"/>
          </a:p>
        </p:txBody>
      </p:sp>
    </p:spTree>
    <p:extLst>
      <p:ext uri="{BB962C8B-B14F-4D97-AF65-F5344CB8AC3E}">
        <p14:creationId xmlns:p14="http://schemas.microsoft.com/office/powerpoint/2010/main" val="2398572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a:extLst>
              <a:ext uri="{FF2B5EF4-FFF2-40B4-BE49-F238E27FC236}">
                <a16:creationId xmlns:a16="http://schemas.microsoft.com/office/drawing/2014/main" id="{D36E29A5-D4AA-42A3-B16E-3C92CE61513E}"/>
              </a:ext>
            </a:extLst>
          </p:cNvPr>
          <p:cNvSpPr>
            <a:spLocks noGrp="1"/>
          </p:cNvSpPr>
          <p:nvPr>
            <p:ph type="sldNum" sz="quarter" idx="10"/>
          </p:nvPr>
        </p:nvSpPr>
        <p:spPr/>
        <p:txBody>
          <a:bodyPr rtlCol="0"/>
          <a:lstStyle>
            <a:lvl1pPr fontAlgn="auto">
              <a:spcBef>
                <a:spcPts val="0"/>
              </a:spcBef>
              <a:spcAft>
                <a:spcPts val="0"/>
              </a:spcAft>
              <a:defRPr>
                <a:solidFill>
                  <a:schemeClr val="tx1">
                    <a:tint val="75000"/>
                  </a:schemeClr>
                </a:solidFill>
                <a:latin typeface="+mn-lt"/>
                <a:cs typeface="+mn-cs"/>
              </a:defRPr>
            </a:lvl1pPr>
          </a:lstStyle>
          <a:p>
            <a:pPr>
              <a:defRPr/>
            </a:pPr>
            <a:endParaRPr lang="en-US"/>
          </a:p>
        </p:txBody>
      </p:sp>
    </p:spTree>
    <p:extLst>
      <p:ext uri="{BB962C8B-B14F-4D97-AF65-F5344CB8AC3E}">
        <p14:creationId xmlns:p14="http://schemas.microsoft.com/office/powerpoint/2010/main" val="145500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05EF271-291D-46E2-847E-1C9A2B579C85}"/>
              </a:ext>
            </a:extLst>
          </p:cNvPr>
          <p:cNvSpPr>
            <a:spLocks noGrp="1"/>
          </p:cNvSpPr>
          <p:nvPr>
            <p:ph type="dt" sz="half" idx="10"/>
          </p:nvPr>
        </p:nvSpPr>
        <p:spPr/>
        <p:txBody>
          <a:bodyPr/>
          <a:lstStyle>
            <a:lvl1pPr>
              <a:defRPr/>
            </a:lvl1pPr>
          </a:lstStyle>
          <a:p>
            <a:pPr>
              <a:defRPr/>
            </a:pPr>
            <a:fld id="{41E99F36-A11E-4CDA-B3E5-8259192D05C3}" type="datetimeFigureOut">
              <a:rPr lang="en-US"/>
              <a:pPr>
                <a:defRPr/>
              </a:pPr>
              <a:t>3/6/2025</a:t>
            </a:fld>
            <a:endParaRPr lang="en-US"/>
          </a:p>
        </p:txBody>
      </p:sp>
      <p:sp>
        <p:nvSpPr>
          <p:cNvPr id="6" name="Footer Placeholder 4">
            <a:extLst>
              <a:ext uri="{FF2B5EF4-FFF2-40B4-BE49-F238E27FC236}">
                <a16:creationId xmlns:a16="http://schemas.microsoft.com/office/drawing/2014/main" id="{8C89807C-14CD-472A-B39E-DD10530794B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B9703AE-1A0A-44F4-8A2C-05680951A7FC}"/>
              </a:ext>
            </a:extLst>
          </p:cNvPr>
          <p:cNvSpPr>
            <a:spLocks noGrp="1"/>
          </p:cNvSpPr>
          <p:nvPr>
            <p:ph type="sldNum" sz="quarter" idx="12"/>
          </p:nvPr>
        </p:nvSpPr>
        <p:spPr/>
        <p:txBody>
          <a:bodyPr/>
          <a:lstStyle>
            <a:lvl1pPr>
              <a:defRPr/>
            </a:lvl1pPr>
          </a:lstStyle>
          <a:p>
            <a:pPr>
              <a:defRPr/>
            </a:pPr>
            <a:fld id="{7FCE068E-20BE-48C2-A920-12A33A6710FA}" type="slidenum">
              <a:rPr lang="en-US" altLang="en-US"/>
              <a:pPr>
                <a:defRPr/>
              </a:pPr>
              <a:t>‹#›</a:t>
            </a:fld>
            <a:endParaRPr lang="en-US" altLang="en-US"/>
          </a:p>
        </p:txBody>
      </p:sp>
    </p:spTree>
    <p:extLst>
      <p:ext uri="{BB962C8B-B14F-4D97-AF65-F5344CB8AC3E}">
        <p14:creationId xmlns:p14="http://schemas.microsoft.com/office/powerpoint/2010/main" val="1442371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E7DC22F-44CD-4ADC-B4C5-8511DC715409}"/>
              </a:ext>
            </a:extLst>
          </p:cNvPr>
          <p:cNvSpPr>
            <a:spLocks noGrp="1"/>
          </p:cNvSpPr>
          <p:nvPr>
            <p:ph type="dt" sz="half" idx="10"/>
          </p:nvPr>
        </p:nvSpPr>
        <p:spPr/>
        <p:txBody>
          <a:bodyPr/>
          <a:lstStyle>
            <a:lvl1pPr>
              <a:defRPr/>
            </a:lvl1pPr>
          </a:lstStyle>
          <a:p>
            <a:pPr>
              <a:defRPr/>
            </a:pPr>
            <a:fld id="{67619B46-C9AD-4ED5-BB38-D4902C45C0D1}" type="datetimeFigureOut">
              <a:rPr lang="en-US"/>
              <a:pPr>
                <a:defRPr/>
              </a:pPr>
              <a:t>3/6/2025</a:t>
            </a:fld>
            <a:endParaRPr lang="en-US"/>
          </a:p>
        </p:txBody>
      </p:sp>
      <p:sp>
        <p:nvSpPr>
          <p:cNvPr id="6" name="Footer Placeholder 4">
            <a:extLst>
              <a:ext uri="{FF2B5EF4-FFF2-40B4-BE49-F238E27FC236}">
                <a16:creationId xmlns:a16="http://schemas.microsoft.com/office/drawing/2014/main" id="{AAF31F00-3722-4088-959A-9D9AAD00DF1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CA5C546-6B27-4E35-8500-4C4108791476}"/>
              </a:ext>
            </a:extLst>
          </p:cNvPr>
          <p:cNvSpPr>
            <a:spLocks noGrp="1"/>
          </p:cNvSpPr>
          <p:nvPr>
            <p:ph type="sldNum" sz="quarter" idx="12"/>
          </p:nvPr>
        </p:nvSpPr>
        <p:spPr/>
        <p:txBody>
          <a:bodyPr/>
          <a:lstStyle>
            <a:lvl1pPr>
              <a:defRPr/>
            </a:lvl1pPr>
          </a:lstStyle>
          <a:p>
            <a:pPr>
              <a:defRPr/>
            </a:pPr>
            <a:fld id="{71E00EC9-8CCA-414E-A394-2343F362057E}" type="slidenum">
              <a:rPr lang="en-US" altLang="en-US"/>
              <a:pPr>
                <a:defRPr/>
              </a:pPr>
              <a:t>‹#›</a:t>
            </a:fld>
            <a:endParaRPr lang="en-US" altLang="en-US"/>
          </a:p>
        </p:txBody>
      </p:sp>
    </p:spTree>
    <p:extLst>
      <p:ext uri="{BB962C8B-B14F-4D97-AF65-F5344CB8AC3E}">
        <p14:creationId xmlns:p14="http://schemas.microsoft.com/office/powerpoint/2010/main" val="212435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938DF-751E-4F5C-B08C-A547F0C5FD63}"/>
              </a:ext>
            </a:extLst>
          </p:cNvPr>
          <p:cNvSpPr>
            <a:spLocks noGrp="1"/>
          </p:cNvSpPr>
          <p:nvPr>
            <p:ph type="dt" sz="half" idx="10"/>
          </p:nvPr>
        </p:nvSpPr>
        <p:spPr/>
        <p:txBody>
          <a:bodyPr/>
          <a:lstStyle>
            <a:lvl1pPr>
              <a:defRPr/>
            </a:lvl1pPr>
          </a:lstStyle>
          <a:p>
            <a:pPr>
              <a:defRPr/>
            </a:pPr>
            <a:fld id="{E5E5DA0E-93F4-4B65-AF60-89A4E5498C37}" type="datetimeFigureOut">
              <a:rPr lang="en-US"/>
              <a:pPr>
                <a:defRPr/>
              </a:pPr>
              <a:t>3/6/2025</a:t>
            </a:fld>
            <a:endParaRPr lang="en-US"/>
          </a:p>
        </p:txBody>
      </p:sp>
      <p:sp>
        <p:nvSpPr>
          <p:cNvPr id="5" name="Footer Placeholder 4">
            <a:extLst>
              <a:ext uri="{FF2B5EF4-FFF2-40B4-BE49-F238E27FC236}">
                <a16:creationId xmlns:a16="http://schemas.microsoft.com/office/drawing/2014/main" id="{F47E9FF9-E191-4074-A756-3F7D4CC10B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E980C22-049A-49D6-8E92-627583AAC7F6}"/>
              </a:ext>
            </a:extLst>
          </p:cNvPr>
          <p:cNvSpPr>
            <a:spLocks noGrp="1"/>
          </p:cNvSpPr>
          <p:nvPr>
            <p:ph type="sldNum" sz="quarter" idx="12"/>
          </p:nvPr>
        </p:nvSpPr>
        <p:spPr/>
        <p:txBody>
          <a:bodyPr/>
          <a:lstStyle>
            <a:lvl1pPr>
              <a:defRPr/>
            </a:lvl1pPr>
          </a:lstStyle>
          <a:p>
            <a:pPr>
              <a:defRPr/>
            </a:pPr>
            <a:fld id="{585111E7-89D3-4FC2-8FAB-ED9DDE0F4E00}" type="slidenum">
              <a:rPr lang="en-US" altLang="en-US"/>
              <a:pPr>
                <a:defRPr/>
              </a:pPr>
              <a:t>‹#›</a:t>
            </a:fld>
            <a:endParaRPr lang="en-US" altLang="en-US"/>
          </a:p>
        </p:txBody>
      </p:sp>
    </p:spTree>
    <p:extLst>
      <p:ext uri="{BB962C8B-B14F-4D97-AF65-F5344CB8AC3E}">
        <p14:creationId xmlns:p14="http://schemas.microsoft.com/office/powerpoint/2010/main" val="4099828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7A8AAD-2548-411E-84CA-5C59F5C91878}"/>
              </a:ext>
            </a:extLst>
          </p:cNvPr>
          <p:cNvSpPr>
            <a:spLocks noGrp="1"/>
          </p:cNvSpPr>
          <p:nvPr>
            <p:ph type="dt" sz="half" idx="10"/>
          </p:nvPr>
        </p:nvSpPr>
        <p:spPr/>
        <p:txBody>
          <a:bodyPr/>
          <a:lstStyle>
            <a:lvl1pPr>
              <a:defRPr/>
            </a:lvl1pPr>
          </a:lstStyle>
          <a:p>
            <a:pPr>
              <a:defRPr/>
            </a:pPr>
            <a:fld id="{253C499C-9647-4929-8036-158B89DE1292}" type="datetimeFigureOut">
              <a:rPr lang="en-US"/>
              <a:pPr>
                <a:defRPr/>
              </a:pPr>
              <a:t>3/6/2025</a:t>
            </a:fld>
            <a:endParaRPr lang="en-US"/>
          </a:p>
        </p:txBody>
      </p:sp>
      <p:sp>
        <p:nvSpPr>
          <p:cNvPr id="5" name="Footer Placeholder 4">
            <a:extLst>
              <a:ext uri="{FF2B5EF4-FFF2-40B4-BE49-F238E27FC236}">
                <a16:creationId xmlns:a16="http://schemas.microsoft.com/office/drawing/2014/main" id="{3338B3D2-2272-4F06-9178-F56948F057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56308E-D3BA-4615-9A66-31357F776D93}"/>
              </a:ext>
            </a:extLst>
          </p:cNvPr>
          <p:cNvSpPr>
            <a:spLocks noGrp="1"/>
          </p:cNvSpPr>
          <p:nvPr>
            <p:ph type="sldNum" sz="quarter" idx="12"/>
          </p:nvPr>
        </p:nvSpPr>
        <p:spPr/>
        <p:txBody>
          <a:bodyPr/>
          <a:lstStyle>
            <a:lvl1pPr>
              <a:defRPr/>
            </a:lvl1pPr>
          </a:lstStyle>
          <a:p>
            <a:pPr>
              <a:defRPr/>
            </a:pPr>
            <a:fld id="{C942D703-2911-4882-A178-DC97FCC725A6}" type="slidenum">
              <a:rPr lang="en-US" altLang="en-US"/>
              <a:pPr>
                <a:defRPr/>
              </a:pPr>
              <a:t>‹#›</a:t>
            </a:fld>
            <a:endParaRPr lang="en-US" altLang="en-US"/>
          </a:p>
        </p:txBody>
      </p:sp>
    </p:spTree>
    <p:extLst>
      <p:ext uri="{BB962C8B-B14F-4D97-AF65-F5344CB8AC3E}">
        <p14:creationId xmlns:p14="http://schemas.microsoft.com/office/powerpoint/2010/main" val="4086407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114B1E1E-3F6D-4F28-9A6B-AEC60C60C101}"/>
              </a:ext>
            </a:extLst>
          </p:cNvPr>
          <p:cNvSpPr>
            <a:spLocks noGrp="1"/>
          </p:cNvSpPr>
          <p:nvPr>
            <p:ph type="dt" sz="half" idx="10"/>
          </p:nvPr>
        </p:nvSpPr>
        <p:spPr/>
        <p:txBody>
          <a:bodyPr/>
          <a:lstStyle>
            <a:lvl1pPr>
              <a:defRPr/>
            </a:lvl1pPr>
          </a:lstStyle>
          <a:p>
            <a:pPr>
              <a:defRPr/>
            </a:pPr>
            <a:fld id="{A948B4D8-6A7D-4539-A5A8-7DD01D7932A6}" type="datetimeFigureOut">
              <a:rPr lang="en-US"/>
              <a:pPr>
                <a:defRPr/>
              </a:pPr>
              <a:t>3/6/2025</a:t>
            </a:fld>
            <a:endParaRPr lang="en-US"/>
          </a:p>
        </p:txBody>
      </p:sp>
      <p:sp>
        <p:nvSpPr>
          <p:cNvPr id="4" name="Footer Placeholder 4">
            <a:extLst>
              <a:ext uri="{FF2B5EF4-FFF2-40B4-BE49-F238E27FC236}">
                <a16:creationId xmlns:a16="http://schemas.microsoft.com/office/drawing/2014/main" id="{66F58DF1-38E2-463A-9C69-4A190B822B2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A2956C7-F4A8-467D-8C4E-7CF693ECF958}"/>
              </a:ext>
            </a:extLst>
          </p:cNvPr>
          <p:cNvSpPr>
            <a:spLocks noGrp="1"/>
          </p:cNvSpPr>
          <p:nvPr>
            <p:ph type="sldNum" sz="quarter" idx="12"/>
          </p:nvPr>
        </p:nvSpPr>
        <p:spPr/>
        <p:txBody>
          <a:bodyPr/>
          <a:lstStyle>
            <a:lvl1pPr>
              <a:defRPr/>
            </a:lvl1pPr>
          </a:lstStyle>
          <a:p>
            <a:pPr>
              <a:defRPr/>
            </a:pPr>
            <a:fld id="{9345BD1B-E3FA-45B0-95AE-CF640CC17B23}" type="slidenum">
              <a:rPr lang="en-US" altLang="en-US"/>
              <a:pPr>
                <a:defRPr/>
              </a:pPr>
              <a:t>‹#›</a:t>
            </a:fld>
            <a:endParaRPr lang="en-US" altLang="en-US"/>
          </a:p>
        </p:txBody>
      </p:sp>
    </p:spTree>
    <p:extLst>
      <p:ext uri="{BB962C8B-B14F-4D97-AF65-F5344CB8AC3E}">
        <p14:creationId xmlns:p14="http://schemas.microsoft.com/office/powerpoint/2010/main" val="26102901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B4E749F-6E69-4B99-B597-1F636522F12E}"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362FAC-D125-48E3-B910-94AA66D5BFCB}" type="slidenum">
              <a:rPr lang="en-US"/>
              <a:pPr>
                <a:defRPr/>
              </a:pPr>
              <a:t>‹#›</a:t>
            </a:fld>
            <a:endParaRPr lang="en-US"/>
          </a:p>
        </p:txBody>
      </p:sp>
    </p:spTree>
    <p:extLst>
      <p:ext uri="{BB962C8B-B14F-4D97-AF65-F5344CB8AC3E}">
        <p14:creationId xmlns:p14="http://schemas.microsoft.com/office/powerpoint/2010/main" val="257590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556792"/>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1DE6F3-FBF7-499D-A115-942B55D2632F}"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1E6F80-CDFE-46EE-8889-DED2A108EBA8}" type="slidenum">
              <a:rPr lang="en-US"/>
              <a:pPr>
                <a:defRPr/>
              </a:pPr>
              <a:t>‹#›</a:t>
            </a:fld>
            <a:endParaRPr lang="en-US"/>
          </a:p>
        </p:txBody>
      </p:sp>
    </p:spTree>
    <p:extLst>
      <p:ext uri="{BB962C8B-B14F-4D97-AF65-F5344CB8AC3E}">
        <p14:creationId xmlns:p14="http://schemas.microsoft.com/office/powerpoint/2010/main" val="379600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9771D08-C9FB-43FC-9226-FB43815C2A02}"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9721EF-BC66-4731-BD3C-79DDEF8BD2C3}" type="slidenum">
              <a:rPr lang="en-US"/>
              <a:pPr>
                <a:defRPr/>
              </a:pPr>
              <a:t>‹#›</a:t>
            </a:fld>
            <a:endParaRPr lang="en-US"/>
          </a:p>
        </p:txBody>
      </p:sp>
    </p:spTree>
    <p:extLst>
      <p:ext uri="{BB962C8B-B14F-4D97-AF65-F5344CB8AC3E}">
        <p14:creationId xmlns:p14="http://schemas.microsoft.com/office/powerpoint/2010/main" val="10973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669263-DC85-47F4-A605-3FD0EF666D54}"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5A79BE-9CBC-43A6-813F-811EC0694BBA}" type="slidenum">
              <a:rPr lang="en-US"/>
              <a:pPr>
                <a:defRPr/>
              </a:pPr>
              <a:t>‹#›</a:t>
            </a:fld>
            <a:endParaRPr lang="en-US"/>
          </a:p>
        </p:txBody>
      </p:sp>
    </p:spTree>
    <p:extLst>
      <p:ext uri="{BB962C8B-B14F-4D97-AF65-F5344CB8AC3E}">
        <p14:creationId xmlns:p14="http://schemas.microsoft.com/office/powerpoint/2010/main" val="106262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28B0BB0-0FCA-4887-B06E-C6334527C7C2}" type="datetimeFigureOut">
              <a:rPr lang="en-US"/>
              <a:pPr>
                <a:defRPr/>
              </a:pPr>
              <a:t>3/6/2025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5343834-F2DE-4DC7-B480-9C5010E75DCE}" type="slidenum">
              <a:rPr lang="en-US"/>
              <a:pPr>
                <a:defRPr/>
              </a:pPr>
              <a:t>‹#›</a:t>
            </a:fld>
            <a:endParaRPr lang="en-US"/>
          </a:p>
        </p:txBody>
      </p:sp>
    </p:spTree>
    <p:extLst>
      <p:ext uri="{BB962C8B-B14F-4D97-AF65-F5344CB8AC3E}">
        <p14:creationId xmlns:p14="http://schemas.microsoft.com/office/powerpoint/2010/main" val="57113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3F73424-C4E7-4347-BF7A-A7967F45272E}" type="datetimeFigureOut">
              <a:rPr lang="en-US"/>
              <a:pPr>
                <a:defRPr/>
              </a:pPr>
              <a:t>3/6/2025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09CB86C-0C80-4B7E-A95C-8DABB4834F1A}" type="slidenum">
              <a:rPr lang="en-US"/>
              <a:pPr>
                <a:defRPr/>
              </a:pPr>
              <a:t>‹#›</a:t>
            </a:fld>
            <a:endParaRPr lang="en-US"/>
          </a:p>
        </p:txBody>
      </p:sp>
    </p:spTree>
    <p:extLst>
      <p:ext uri="{BB962C8B-B14F-4D97-AF65-F5344CB8AC3E}">
        <p14:creationId xmlns:p14="http://schemas.microsoft.com/office/powerpoint/2010/main" val="2154901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ClipArt Placeholder 5"/>
          <p:cNvSpPr>
            <a:spLocks noGrp="1"/>
          </p:cNvSpPr>
          <p:nvPr>
            <p:ph type="clipArt" sz="quarter" idx="13"/>
          </p:nvPr>
        </p:nvSpPr>
        <p:spPr>
          <a:xfrm>
            <a:off x="7929563" y="6643688"/>
            <a:ext cx="914400" cy="914400"/>
          </a:xfrm>
        </p:spPr>
        <p:txBody>
          <a:bodyPr rtlCol="0">
            <a:normAutofit/>
          </a:bodyPr>
          <a:lstStyle/>
          <a:p>
            <a:pPr lvl="0"/>
            <a:endParaRPr lang="en-US" noProof="0"/>
          </a:p>
        </p:txBody>
      </p:sp>
      <p:sp>
        <p:nvSpPr>
          <p:cNvPr id="3" name="Date Placeholder 3"/>
          <p:cNvSpPr>
            <a:spLocks noGrp="1"/>
          </p:cNvSpPr>
          <p:nvPr>
            <p:ph type="dt" sz="half" idx="14"/>
          </p:nvPr>
        </p:nvSpPr>
        <p:spPr/>
        <p:txBody>
          <a:bodyPr/>
          <a:lstStyle>
            <a:lvl1pPr>
              <a:defRPr/>
            </a:lvl1pPr>
          </a:lstStyle>
          <a:p>
            <a:pPr>
              <a:defRPr/>
            </a:pPr>
            <a:fld id="{6455C0D0-B4A0-4D40-AEB9-608DC348D356}" type="datetimeFigureOut">
              <a:rPr lang="en-US"/>
              <a:pPr>
                <a:defRPr/>
              </a:pPr>
              <a:t>3/6/2025</a:t>
            </a:fld>
            <a:endParaRPr lang="en-US"/>
          </a:p>
        </p:txBody>
      </p:sp>
      <p:sp>
        <p:nvSpPr>
          <p:cNvPr id="4" name="Footer Placeholder 4"/>
          <p:cNvSpPr>
            <a:spLocks noGrp="1"/>
          </p:cNvSpPr>
          <p:nvPr>
            <p:ph type="ftr" sz="quarter" idx="15"/>
          </p:nvPr>
        </p:nvSpPr>
        <p:spPr/>
        <p:txBody>
          <a:bodyPr/>
          <a:lstStyle>
            <a:lvl1pPr>
              <a:defRPr/>
            </a:lvl1pPr>
          </a:lstStyle>
          <a:p>
            <a:pPr>
              <a:defRPr/>
            </a:pPr>
            <a:endParaRPr lang="en-US"/>
          </a:p>
        </p:txBody>
      </p:sp>
      <p:sp>
        <p:nvSpPr>
          <p:cNvPr id="5" name="Slide Number Placeholder 5"/>
          <p:cNvSpPr>
            <a:spLocks noGrp="1"/>
          </p:cNvSpPr>
          <p:nvPr>
            <p:ph type="sldNum" sz="quarter" idx="16"/>
          </p:nvPr>
        </p:nvSpPr>
        <p:spPr/>
        <p:txBody>
          <a:bodyPr/>
          <a:lstStyle>
            <a:lvl1pPr>
              <a:defRPr/>
            </a:lvl1pPr>
          </a:lstStyle>
          <a:p>
            <a:pPr>
              <a:defRPr/>
            </a:pPr>
            <a:fld id="{1372FDC8-E7B1-4FEC-917C-280F27A0FF70}" type="slidenum">
              <a:rPr lang="en-US"/>
              <a:pPr>
                <a:defRPr/>
              </a:pPr>
              <a:t>‹#›</a:t>
            </a:fld>
            <a:endParaRPr lang="en-US"/>
          </a:p>
        </p:txBody>
      </p:sp>
    </p:spTree>
    <p:extLst>
      <p:ext uri="{BB962C8B-B14F-4D97-AF65-F5344CB8AC3E}">
        <p14:creationId xmlns:p14="http://schemas.microsoft.com/office/powerpoint/2010/main" val="364291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p:ph type="sldNum"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255611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7BF247-D7B1-4684-97AA-A2BC9A595BFC}"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91F828-1FD4-494F-8987-F92A8983CCD2}" type="slidenum">
              <a:rPr lang="en-US"/>
              <a:pPr>
                <a:defRPr/>
              </a:pPr>
              <a:t>‹#›</a:t>
            </a:fld>
            <a:endParaRPr lang="en-US"/>
          </a:p>
        </p:txBody>
      </p:sp>
    </p:spTree>
    <p:extLst>
      <p:ext uri="{BB962C8B-B14F-4D97-AF65-F5344CB8AC3E}">
        <p14:creationId xmlns:p14="http://schemas.microsoft.com/office/powerpoint/2010/main" val="132346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5B3A37B-260B-42A1-B013-939AC083DC19}" type="datetimeFigureOut">
              <a:rPr lang="en-US"/>
              <a:pPr>
                <a:defRPr/>
              </a:pPr>
              <a:t>3/6/2025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26B7AE-D48D-422C-BD57-41E346F0E28E}" type="slidenum">
              <a:rPr lang="en-US"/>
              <a:pPr>
                <a:defRPr/>
              </a:pPr>
              <a:t>‹#›</a:t>
            </a:fld>
            <a:endParaRPr lang="en-US"/>
          </a:p>
        </p:txBody>
      </p:sp>
    </p:spTree>
    <p:extLst>
      <p:ext uri="{BB962C8B-B14F-4D97-AF65-F5344CB8AC3E}">
        <p14:creationId xmlns:p14="http://schemas.microsoft.com/office/powerpoint/2010/main" val="181079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86BBB3-0D61-4F82-825B-66CD6B727936}"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7DDC6A-523E-4828-9447-6DC7D48FC96D}" type="slidenum">
              <a:rPr lang="en-US"/>
              <a:pPr>
                <a:defRPr/>
              </a:pPr>
              <a:t>‹#›</a:t>
            </a:fld>
            <a:endParaRPr lang="en-US"/>
          </a:p>
        </p:txBody>
      </p:sp>
    </p:spTree>
    <p:extLst>
      <p:ext uri="{BB962C8B-B14F-4D97-AF65-F5344CB8AC3E}">
        <p14:creationId xmlns:p14="http://schemas.microsoft.com/office/powerpoint/2010/main" val="111177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97913DC-0936-46DA-8CAD-ED3D798752FA}" type="datetimeFigureOut">
              <a:rPr lang="en-US"/>
              <a:pPr>
                <a:defRPr/>
              </a:pPr>
              <a:t>3/6/2025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053D0D-9BB7-4306-980E-04FAD58C54C8}" type="slidenum">
              <a:rPr lang="en-US"/>
              <a:pPr>
                <a:defRPr/>
              </a:pPr>
              <a:t>‹#›</a:t>
            </a:fld>
            <a:endParaRPr lang="en-US"/>
          </a:p>
        </p:txBody>
      </p:sp>
    </p:spTree>
    <p:extLst>
      <p:ext uri="{BB962C8B-B14F-4D97-AF65-F5344CB8AC3E}">
        <p14:creationId xmlns:p14="http://schemas.microsoft.com/office/powerpoint/2010/main" val="1051276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EAC7E43-ABDF-4E5D-8A7E-E04FFA8032B5}"/>
              </a:ext>
            </a:extLst>
          </p:cNvPr>
          <p:cNvSpPr>
            <a:spLocks noGrp="1"/>
          </p:cNvSpPr>
          <p:nvPr>
            <p:ph type="dt" sz="half" idx="10"/>
          </p:nvPr>
        </p:nvSpPr>
        <p:spPr/>
        <p:txBody>
          <a:bodyPr/>
          <a:lstStyle>
            <a:lvl1pPr>
              <a:defRPr/>
            </a:lvl1pPr>
          </a:lstStyle>
          <a:p>
            <a:pPr>
              <a:defRPr/>
            </a:pPr>
            <a:fld id="{E68F5C5D-34DB-47BD-935E-28425348F65B}" type="datetimeFigureOut">
              <a:rPr lang="en-US"/>
              <a:pPr>
                <a:defRPr/>
              </a:pPr>
              <a:t>3/6/2025</a:t>
            </a:fld>
            <a:endParaRPr lang="en-US"/>
          </a:p>
        </p:txBody>
      </p:sp>
      <p:sp>
        <p:nvSpPr>
          <p:cNvPr id="5" name="Footer Placeholder 4">
            <a:extLst>
              <a:ext uri="{FF2B5EF4-FFF2-40B4-BE49-F238E27FC236}">
                <a16:creationId xmlns:a16="http://schemas.microsoft.com/office/drawing/2014/main" id="{E92AE2F2-C099-4A53-B067-A0E998CF8E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9DB152-4AE6-432F-BA0C-2F6DEBD0FCBF}"/>
              </a:ext>
            </a:extLst>
          </p:cNvPr>
          <p:cNvSpPr>
            <a:spLocks noGrp="1"/>
          </p:cNvSpPr>
          <p:nvPr>
            <p:ph type="sldNum" sz="quarter" idx="12"/>
          </p:nvPr>
        </p:nvSpPr>
        <p:spPr/>
        <p:txBody>
          <a:bodyPr/>
          <a:lstStyle>
            <a:lvl1pPr>
              <a:defRPr/>
            </a:lvl1pPr>
          </a:lstStyle>
          <a:p>
            <a:pPr>
              <a:defRPr/>
            </a:pPr>
            <a:fld id="{322404EC-2573-457F-8FCB-E4BBD498DAAB}" type="slidenum">
              <a:rPr lang="en-US" altLang="en-US"/>
              <a:pPr>
                <a:defRPr/>
              </a:pPr>
              <a:t>‹#›</a:t>
            </a:fld>
            <a:endParaRPr lang="en-US" altLang="en-US"/>
          </a:p>
        </p:txBody>
      </p:sp>
    </p:spTree>
    <p:extLst>
      <p:ext uri="{BB962C8B-B14F-4D97-AF65-F5344CB8AC3E}">
        <p14:creationId xmlns:p14="http://schemas.microsoft.com/office/powerpoint/2010/main" val="7118936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57482D-A425-4588-A2CE-A35583710502}"/>
              </a:ext>
            </a:extLst>
          </p:cNvPr>
          <p:cNvSpPr>
            <a:spLocks noGrp="1"/>
          </p:cNvSpPr>
          <p:nvPr>
            <p:ph type="dt" sz="half" idx="10"/>
          </p:nvPr>
        </p:nvSpPr>
        <p:spPr/>
        <p:txBody>
          <a:bodyPr/>
          <a:lstStyle>
            <a:lvl1pPr>
              <a:defRPr/>
            </a:lvl1pPr>
          </a:lstStyle>
          <a:p>
            <a:pPr>
              <a:defRPr/>
            </a:pPr>
            <a:fld id="{FEEE882D-6CA3-474F-AC47-307B5F4C63C2}" type="datetimeFigureOut">
              <a:rPr lang="en-US"/>
              <a:pPr>
                <a:defRPr/>
              </a:pPr>
              <a:t>3/6/2025</a:t>
            </a:fld>
            <a:endParaRPr lang="en-US"/>
          </a:p>
        </p:txBody>
      </p:sp>
      <p:sp>
        <p:nvSpPr>
          <p:cNvPr id="5" name="Footer Placeholder 4">
            <a:extLst>
              <a:ext uri="{FF2B5EF4-FFF2-40B4-BE49-F238E27FC236}">
                <a16:creationId xmlns:a16="http://schemas.microsoft.com/office/drawing/2014/main" id="{71530498-22BA-4EFD-913A-9F4C695B487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4B6DE6-3343-46D7-A318-ED0F0A8814ED}"/>
              </a:ext>
            </a:extLst>
          </p:cNvPr>
          <p:cNvSpPr>
            <a:spLocks noGrp="1"/>
          </p:cNvSpPr>
          <p:nvPr>
            <p:ph type="sldNum" sz="quarter" idx="12"/>
          </p:nvPr>
        </p:nvSpPr>
        <p:spPr/>
        <p:txBody>
          <a:bodyPr/>
          <a:lstStyle>
            <a:lvl1pPr>
              <a:defRPr/>
            </a:lvl1pPr>
          </a:lstStyle>
          <a:p>
            <a:pPr>
              <a:defRPr/>
            </a:pPr>
            <a:fld id="{6EFC912E-76A9-43B4-9B73-CDF2450F998A}" type="slidenum">
              <a:rPr lang="en-US" altLang="en-US"/>
              <a:pPr>
                <a:defRPr/>
              </a:pPr>
              <a:t>‹#›</a:t>
            </a:fld>
            <a:endParaRPr lang="en-US" altLang="en-US"/>
          </a:p>
        </p:txBody>
      </p:sp>
    </p:spTree>
    <p:extLst>
      <p:ext uri="{BB962C8B-B14F-4D97-AF65-F5344CB8AC3E}">
        <p14:creationId xmlns:p14="http://schemas.microsoft.com/office/powerpoint/2010/main" val="40599964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4DE5F3-644F-4FDA-80C8-359AAC9685D2}"/>
              </a:ext>
            </a:extLst>
          </p:cNvPr>
          <p:cNvSpPr>
            <a:spLocks noGrp="1"/>
          </p:cNvSpPr>
          <p:nvPr>
            <p:ph type="dt" sz="half" idx="10"/>
          </p:nvPr>
        </p:nvSpPr>
        <p:spPr/>
        <p:txBody>
          <a:bodyPr/>
          <a:lstStyle>
            <a:lvl1pPr>
              <a:defRPr/>
            </a:lvl1pPr>
          </a:lstStyle>
          <a:p>
            <a:pPr>
              <a:defRPr/>
            </a:pPr>
            <a:fld id="{B5F80A9B-0305-4125-8EC3-599C63483BB9}" type="datetimeFigureOut">
              <a:rPr lang="en-US"/>
              <a:pPr>
                <a:defRPr/>
              </a:pPr>
              <a:t>3/6/2025</a:t>
            </a:fld>
            <a:endParaRPr lang="en-US"/>
          </a:p>
        </p:txBody>
      </p:sp>
      <p:sp>
        <p:nvSpPr>
          <p:cNvPr id="5" name="Footer Placeholder 4">
            <a:extLst>
              <a:ext uri="{FF2B5EF4-FFF2-40B4-BE49-F238E27FC236}">
                <a16:creationId xmlns:a16="http://schemas.microsoft.com/office/drawing/2014/main" id="{33729421-EA56-4CC0-A14F-567187D9A5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64B1F23-AC7B-43A4-A400-9781679503AF}"/>
              </a:ext>
            </a:extLst>
          </p:cNvPr>
          <p:cNvSpPr>
            <a:spLocks noGrp="1"/>
          </p:cNvSpPr>
          <p:nvPr>
            <p:ph type="sldNum" sz="quarter" idx="12"/>
          </p:nvPr>
        </p:nvSpPr>
        <p:spPr/>
        <p:txBody>
          <a:bodyPr/>
          <a:lstStyle>
            <a:lvl1pPr>
              <a:defRPr/>
            </a:lvl1pPr>
          </a:lstStyle>
          <a:p>
            <a:pPr>
              <a:defRPr/>
            </a:pPr>
            <a:fld id="{C28521E7-EC41-4905-8B49-02AE12EE647A}" type="slidenum">
              <a:rPr lang="en-US" altLang="en-US"/>
              <a:pPr>
                <a:defRPr/>
              </a:pPr>
              <a:t>‹#›</a:t>
            </a:fld>
            <a:endParaRPr lang="en-US" altLang="en-US"/>
          </a:p>
        </p:txBody>
      </p:sp>
    </p:spTree>
    <p:extLst>
      <p:ext uri="{BB962C8B-B14F-4D97-AF65-F5344CB8AC3E}">
        <p14:creationId xmlns:p14="http://schemas.microsoft.com/office/powerpoint/2010/main" val="11876649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5F4002A-9BE2-4921-AC4C-19D7CA61D4E1}"/>
              </a:ext>
            </a:extLst>
          </p:cNvPr>
          <p:cNvSpPr>
            <a:spLocks noGrp="1"/>
          </p:cNvSpPr>
          <p:nvPr>
            <p:ph type="dt" sz="half" idx="10"/>
          </p:nvPr>
        </p:nvSpPr>
        <p:spPr/>
        <p:txBody>
          <a:bodyPr/>
          <a:lstStyle>
            <a:lvl1pPr>
              <a:defRPr/>
            </a:lvl1pPr>
          </a:lstStyle>
          <a:p>
            <a:pPr>
              <a:defRPr/>
            </a:pPr>
            <a:fld id="{FC4371C6-E360-450F-ACAE-B3C536800087}" type="datetimeFigureOut">
              <a:rPr lang="en-US"/>
              <a:pPr>
                <a:defRPr/>
              </a:pPr>
              <a:t>3/6/2025</a:t>
            </a:fld>
            <a:endParaRPr lang="en-US"/>
          </a:p>
        </p:txBody>
      </p:sp>
      <p:sp>
        <p:nvSpPr>
          <p:cNvPr id="6" name="Footer Placeholder 4">
            <a:extLst>
              <a:ext uri="{FF2B5EF4-FFF2-40B4-BE49-F238E27FC236}">
                <a16:creationId xmlns:a16="http://schemas.microsoft.com/office/drawing/2014/main" id="{912CF72D-EC9A-407E-99A1-0F7DBE129B3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666B9C-173D-4447-A3D1-68A1C5355FD6}"/>
              </a:ext>
            </a:extLst>
          </p:cNvPr>
          <p:cNvSpPr>
            <a:spLocks noGrp="1"/>
          </p:cNvSpPr>
          <p:nvPr>
            <p:ph type="sldNum" sz="quarter" idx="12"/>
          </p:nvPr>
        </p:nvSpPr>
        <p:spPr/>
        <p:txBody>
          <a:bodyPr/>
          <a:lstStyle>
            <a:lvl1pPr>
              <a:defRPr/>
            </a:lvl1pPr>
          </a:lstStyle>
          <a:p>
            <a:pPr>
              <a:defRPr/>
            </a:pPr>
            <a:fld id="{8E2270D6-CED5-48AE-AA82-565A23366595}" type="slidenum">
              <a:rPr lang="en-US" altLang="en-US"/>
              <a:pPr>
                <a:defRPr/>
              </a:pPr>
              <a:t>‹#›</a:t>
            </a:fld>
            <a:endParaRPr lang="en-US" altLang="en-US"/>
          </a:p>
        </p:txBody>
      </p:sp>
    </p:spTree>
    <p:extLst>
      <p:ext uri="{BB962C8B-B14F-4D97-AF65-F5344CB8AC3E}">
        <p14:creationId xmlns:p14="http://schemas.microsoft.com/office/powerpoint/2010/main" val="23615230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046BE35-969E-4207-887A-8BD9CDC537D4}"/>
              </a:ext>
            </a:extLst>
          </p:cNvPr>
          <p:cNvSpPr>
            <a:spLocks noGrp="1"/>
          </p:cNvSpPr>
          <p:nvPr>
            <p:ph type="dt" sz="half" idx="10"/>
          </p:nvPr>
        </p:nvSpPr>
        <p:spPr/>
        <p:txBody>
          <a:bodyPr/>
          <a:lstStyle>
            <a:lvl1pPr>
              <a:defRPr/>
            </a:lvl1pPr>
          </a:lstStyle>
          <a:p>
            <a:pPr>
              <a:defRPr/>
            </a:pPr>
            <a:fld id="{AC17A905-715E-4A5C-AD83-86C864CD94C7}" type="datetimeFigureOut">
              <a:rPr lang="en-US"/>
              <a:pPr>
                <a:defRPr/>
              </a:pPr>
              <a:t>3/6/2025</a:t>
            </a:fld>
            <a:endParaRPr lang="en-US"/>
          </a:p>
        </p:txBody>
      </p:sp>
      <p:sp>
        <p:nvSpPr>
          <p:cNvPr id="8" name="Footer Placeholder 4">
            <a:extLst>
              <a:ext uri="{FF2B5EF4-FFF2-40B4-BE49-F238E27FC236}">
                <a16:creationId xmlns:a16="http://schemas.microsoft.com/office/drawing/2014/main" id="{28DC9DE7-4A12-4733-9106-D5BB1BA3FFA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A8FFC8-6CED-46FC-B900-98149B62F46D}"/>
              </a:ext>
            </a:extLst>
          </p:cNvPr>
          <p:cNvSpPr>
            <a:spLocks noGrp="1"/>
          </p:cNvSpPr>
          <p:nvPr>
            <p:ph type="sldNum" sz="quarter" idx="12"/>
          </p:nvPr>
        </p:nvSpPr>
        <p:spPr/>
        <p:txBody>
          <a:bodyPr/>
          <a:lstStyle>
            <a:lvl1pPr>
              <a:defRPr/>
            </a:lvl1pPr>
          </a:lstStyle>
          <a:p>
            <a:pPr>
              <a:defRPr/>
            </a:pPr>
            <a:fld id="{479D195D-56A5-4ED3-83D0-19C4FA8D9965}" type="slidenum">
              <a:rPr lang="en-US" altLang="en-US"/>
              <a:pPr>
                <a:defRPr/>
              </a:pPr>
              <a:t>‹#›</a:t>
            </a:fld>
            <a:endParaRPr lang="en-US" altLang="en-US"/>
          </a:p>
        </p:txBody>
      </p:sp>
    </p:spTree>
    <p:extLst>
      <p:ext uri="{BB962C8B-B14F-4D97-AF65-F5344CB8AC3E}">
        <p14:creationId xmlns:p14="http://schemas.microsoft.com/office/powerpoint/2010/main" val="2692833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AF1C1D4-8581-4DE2-B5E8-7883540FC116}"/>
              </a:ext>
            </a:extLst>
          </p:cNvPr>
          <p:cNvSpPr>
            <a:spLocks noGrp="1"/>
          </p:cNvSpPr>
          <p:nvPr>
            <p:ph type="dt" sz="half" idx="10"/>
          </p:nvPr>
        </p:nvSpPr>
        <p:spPr/>
        <p:txBody>
          <a:bodyPr/>
          <a:lstStyle>
            <a:lvl1pPr>
              <a:defRPr/>
            </a:lvl1pPr>
          </a:lstStyle>
          <a:p>
            <a:pPr>
              <a:defRPr/>
            </a:pPr>
            <a:fld id="{044D7A14-DF58-47B0-B537-F82206BFCDAC}" type="datetimeFigureOut">
              <a:rPr lang="en-US"/>
              <a:pPr>
                <a:defRPr/>
              </a:pPr>
              <a:t>3/6/2025</a:t>
            </a:fld>
            <a:endParaRPr lang="en-US"/>
          </a:p>
        </p:txBody>
      </p:sp>
      <p:sp>
        <p:nvSpPr>
          <p:cNvPr id="4" name="Footer Placeholder 4">
            <a:extLst>
              <a:ext uri="{FF2B5EF4-FFF2-40B4-BE49-F238E27FC236}">
                <a16:creationId xmlns:a16="http://schemas.microsoft.com/office/drawing/2014/main" id="{323CA765-ACFB-44B0-8FB2-EE73CC047B2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0DBDF39-9462-4F4F-B099-FE78A644355F}"/>
              </a:ext>
            </a:extLst>
          </p:cNvPr>
          <p:cNvSpPr>
            <a:spLocks noGrp="1"/>
          </p:cNvSpPr>
          <p:nvPr>
            <p:ph type="sldNum" sz="quarter" idx="12"/>
          </p:nvPr>
        </p:nvSpPr>
        <p:spPr/>
        <p:txBody>
          <a:bodyPr/>
          <a:lstStyle>
            <a:lvl1pPr>
              <a:defRPr/>
            </a:lvl1pPr>
          </a:lstStyle>
          <a:p>
            <a:pPr>
              <a:defRPr/>
            </a:pPr>
            <a:fld id="{4D26C426-E00B-4E8C-A9F9-A5DCEF391AEA}" type="slidenum">
              <a:rPr lang="en-US" altLang="en-US"/>
              <a:pPr>
                <a:defRPr/>
              </a:pPr>
              <a:t>‹#›</a:t>
            </a:fld>
            <a:endParaRPr lang="en-US" altLang="en-US"/>
          </a:p>
        </p:txBody>
      </p:sp>
    </p:spTree>
    <p:extLst>
      <p:ext uri="{BB962C8B-B14F-4D97-AF65-F5344CB8AC3E}">
        <p14:creationId xmlns:p14="http://schemas.microsoft.com/office/powerpoint/2010/main" val="3700624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ClipArt Placeholder 5"/>
          <p:cNvSpPr>
            <a:spLocks noGrp="1"/>
          </p:cNvSpPr>
          <p:nvPr>
            <p:ph type="clipArt" sz="quarter" idx="13"/>
          </p:nvPr>
        </p:nvSpPr>
        <p:spPr>
          <a:xfrm>
            <a:off x="7929563" y="6643688"/>
            <a:ext cx="914400" cy="914400"/>
          </a:xfrm>
        </p:spPr>
        <p:txBody>
          <a:bodyPr rtlCol="0">
            <a:normAutofit/>
          </a:bodyPr>
          <a:lstStyle/>
          <a:p>
            <a:pPr lvl="0"/>
            <a:endParaRPr lang="en-US" noProof="0"/>
          </a:p>
        </p:txBody>
      </p:sp>
      <p:sp>
        <p:nvSpPr>
          <p:cNvPr id="3" name="Date Placeholder 3">
            <a:extLst>
              <a:ext uri="{FF2B5EF4-FFF2-40B4-BE49-F238E27FC236}">
                <a16:creationId xmlns:a16="http://schemas.microsoft.com/office/drawing/2014/main" id="{E2440569-0506-4197-8A06-64DF69540448}"/>
              </a:ext>
            </a:extLst>
          </p:cNvPr>
          <p:cNvSpPr>
            <a:spLocks noGrp="1"/>
          </p:cNvSpPr>
          <p:nvPr>
            <p:ph type="dt" sz="half" idx="14"/>
          </p:nvPr>
        </p:nvSpPr>
        <p:spPr/>
        <p:txBody>
          <a:bodyPr/>
          <a:lstStyle>
            <a:lvl1pPr>
              <a:defRPr/>
            </a:lvl1pPr>
          </a:lstStyle>
          <a:p>
            <a:pPr>
              <a:defRPr/>
            </a:pPr>
            <a:fld id="{C81F864C-F4FC-45B1-9F00-433E20A6ECD4}" type="datetimeFigureOut">
              <a:rPr lang="en-US"/>
              <a:pPr>
                <a:defRPr/>
              </a:pPr>
              <a:t>3/6/2025</a:t>
            </a:fld>
            <a:endParaRPr lang="en-US"/>
          </a:p>
        </p:txBody>
      </p:sp>
      <p:sp>
        <p:nvSpPr>
          <p:cNvPr id="4" name="Footer Placeholder 4">
            <a:extLst>
              <a:ext uri="{FF2B5EF4-FFF2-40B4-BE49-F238E27FC236}">
                <a16:creationId xmlns:a16="http://schemas.microsoft.com/office/drawing/2014/main" id="{425DD2AC-44F3-410E-A8D2-9C47CD6C1941}"/>
              </a:ext>
            </a:extLst>
          </p:cNvPr>
          <p:cNvSpPr>
            <a:spLocks noGrp="1"/>
          </p:cNvSpPr>
          <p:nvPr>
            <p:ph type="ftr" sz="quarter" idx="15"/>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278DD1C-AA56-4703-97A8-A3175D8981F7}"/>
              </a:ext>
            </a:extLst>
          </p:cNvPr>
          <p:cNvSpPr>
            <a:spLocks noGrp="1"/>
          </p:cNvSpPr>
          <p:nvPr>
            <p:ph type="sldNum" sz="quarter" idx="16"/>
          </p:nvPr>
        </p:nvSpPr>
        <p:spPr/>
        <p:txBody>
          <a:bodyPr/>
          <a:lstStyle>
            <a:lvl1pPr>
              <a:defRPr/>
            </a:lvl1pPr>
          </a:lstStyle>
          <a:p>
            <a:pPr>
              <a:defRPr/>
            </a:pPr>
            <a:fld id="{C3DA6A8C-9645-41CC-828D-CDAE56E71E83}" type="slidenum">
              <a:rPr lang="en-US" altLang="en-US"/>
              <a:pPr>
                <a:defRPr/>
              </a:pPr>
              <a:t>‹#›</a:t>
            </a:fld>
            <a:endParaRPr lang="en-US" altLang="en-US"/>
          </a:p>
        </p:txBody>
      </p:sp>
    </p:spTree>
    <p:extLst>
      <p:ext uri="{BB962C8B-B14F-4D97-AF65-F5344CB8AC3E}">
        <p14:creationId xmlns:p14="http://schemas.microsoft.com/office/powerpoint/2010/main" val="3991521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a:extLst>
              <a:ext uri="{FF2B5EF4-FFF2-40B4-BE49-F238E27FC236}">
                <a16:creationId xmlns:a16="http://schemas.microsoft.com/office/drawing/2014/main" id="{D36E29A5-D4AA-42A3-B16E-3C92CE61513E}"/>
              </a:ext>
            </a:extLst>
          </p:cNvPr>
          <p:cNvSpPr>
            <a:spLocks noGrp="1"/>
          </p:cNvSpPr>
          <p:nvPr>
            <p:ph type="sldNum" sz="quarter" idx="10"/>
          </p:nvPr>
        </p:nvSpPr>
        <p:spPr/>
        <p:txBody>
          <a:bodyPr rtlCol="0"/>
          <a:lstStyle>
            <a:lvl1pPr fontAlgn="auto">
              <a:spcBef>
                <a:spcPts val="0"/>
              </a:spcBef>
              <a:spcAft>
                <a:spcPts val="0"/>
              </a:spcAft>
              <a:defRPr>
                <a:solidFill>
                  <a:schemeClr val="tx1">
                    <a:tint val="75000"/>
                  </a:schemeClr>
                </a:solidFill>
                <a:latin typeface="+mn-lt"/>
                <a:cs typeface="+mn-cs"/>
              </a:defRPr>
            </a:lvl1pPr>
          </a:lstStyle>
          <a:p>
            <a:pPr>
              <a:defRPr/>
            </a:pPr>
            <a:endParaRPr lang="en-US"/>
          </a:p>
        </p:txBody>
      </p:sp>
    </p:spTree>
    <p:extLst>
      <p:ext uri="{BB962C8B-B14F-4D97-AF65-F5344CB8AC3E}">
        <p14:creationId xmlns:p14="http://schemas.microsoft.com/office/powerpoint/2010/main" val="3718574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05EF271-291D-46E2-847E-1C9A2B579C85}"/>
              </a:ext>
            </a:extLst>
          </p:cNvPr>
          <p:cNvSpPr>
            <a:spLocks noGrp="1"/>
          </p:cNvSpPr>
          <p:nvPr>
            <p:ph type="dt" sz="half" idx="10"/>
          </p:nvPr>
        </p:nvSpPr>
        <p:spPr/>
        <p:txBody>
          <a:bodyPr/>
          <a:lstStyle>
            <a:lvl1pPr>
              <a:defRPr/>
            </a:lvl1pPr>
          </a:lstStyle>
          <a:p>
            <a:pPr>
              <a:defRPr/>
            </a:pPr>
            <a:fld id="{41E99F36-A11E-4CDA-B3E5-8259192D05C3}" type="datetimeFigureOut">
              <a:rPr lang="en-US"/>
              <a:pPr>
                <a:defRPr/>
              </a:pPr>
              <a:t>3/6/2025</a:t>
            </a:fld>
            <a:endParaRPr lang="en-US"/>
          </a:p>
        </p:txBody>
      </p:sp>
      <p:sp>
        <p:nvSpPr>
          <p:cNvPr id="6" name="Footer Placeholder 4">
            <a:extLst>
              <a:ext uri="{FF2B5EF4-FFF2-40B4-BE49-F238E27FC236}">
                <a16:creationId xmlns:a16="http://schemas.microsoft.com/office/drawing/2014/main" id="{8C89807C-14CD-472A-B39E-DD10530794B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B9703AE-1A0A-44F4-8A2C-05680951A7FC}"/>
              </a:ext>
            </a:extLst>
          </p:cNvPr>
          <p:cNvSpPr>
            <a:spLocks noGrp="1"/>
          </p:cNvSpPr>
          <p:nvPr>
            <p:ph type="sldNum" sz="quarter" idx="12"/>
          </p:nvPr>
        </p:nvSpPr>
        <p:spPr/>
        <p:txBody>
          <a:bodyPr/>
          <a:lstStyle>
            <a:lvl1pPr>
              <a:defRPr/>
            </a:lvl1pPr>
          </a:lstStyle>
          <a:p>
            <a:pPr>
              <a:defRPr/>
            </a:pPr>
            <a:fld id="{7FCE068E-20BE-48C2-A920-12A33A6710FA}" type="slidenum">
              <a:rPr lang="en-US" altLang="en-US"/>
              <a:pPr>
                <a:defRPr/>
              </a:pPr>
              <a:t>‹#›</a:t>
            </a:fld>
            <a:endParaRPr lang="en-US" altLang="en-US"/>
          </a:p>
        </p:txBody>
      </p:sp>
    </p:spTree>
    <p:extLst>
      <p:ext uri="{BB962C8B-B14F-4D97-AF65-F5344CB8AC3E}">
        <p14:creationId xmlns:p14="http://schemas.microsoft.com/office/powerpoint/2010/main" val="11689707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E7DC22F-44CD-4ADC-B4C5-8511DC715409}"/>
              </a:ext>
            </a:extLst>
          </p:cNvPr>
          <p:cNvSpPr>
            <a:spLocks noGrp="1"/>
          </p:cNvSpPr>
          <p:nvPr>
            <p:ph type="dt" sz="half" idx="10"/>
          </p:nvPr>
        </p:nvSpPr>
        <p:spPr/>
        <p:txBody>
          <a:bodyPr/>
          <a:lstStyle>
            <a:lvl1pPr>
              <a:defRPr/>
            </a:lvl1pPr>
          </a:lstStyle>
          <a:p>
            <a:pPr>
              <a:defRPr/>
            </a:pPr>
            <a:fld id="{67619B46-C9AD-4ED5-BB38-D4902C45C0D1}" type="datetimeFigureOut">
              <a:rPr lang="en-US"/>
              <a:pPr>
                <a:defRPr/>
              </a:pPr>
              <a:t>3/6/2025</a:t>
            </a:fld>
            <a:endParaRPr lang="en-US"/>
          </a:p>
        </p:txBody>
      </p:sp>
      <p:sp>
        <p:nvSpPr>
          <p:cNvPr id="6" name="Footer Placeholder 4">
            <a:extLst>
              <a:ext uri="{FF2B5EF4-FFF2-40B4-BE49-F238E27FC236}">
                <a16:creationId xmlns:a16="http://schemas.microsoft.com/office/drawing/2014/main" id="{AAF31F00-3722-4088-959A-9D9AAD00DF1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CA5C546-6B27-4E35-8500-4C4108791476}"/>
              </a:ext>
            </a:extLst>
          </p:cNvPr>
          <p:cNvSpPr>
            <a:spLocks noGrp="1"/>
          </p:cNvSpPr>
          <p:nvPr>
            <p:ph type="sldNum" sz="quarter" idx="12"/>
          </p:nvPr>
        </p:nvSpPr>
        <p:spPr/>
        <p:txBody>
          <a:bodyPr/>
          <a:lstStyle>
            <a:lvl1pPr>
              <a:defRPr/>
            </a:lvl1pPr>
          </a:lstStyle>
          <a:p>
            <a:pPr>
              <a:defRPr/>
            </a:pPr>
            <a:fld id="{71E00EC9-8CCA-414E-A394-2343F362057E}" type="slidenum">
              <a:rPr lang="en-US" altLang="en-US"/>
              <a:pPr>
                <a:defRPr/>
              </a:pPr>
              <a:t>‹#›</a:t>
            </a:fld>
            <a:endParaRPr lang="en-US" altLang="en-US"/>
          </a:p>
        </p:txBody>
      </p:sp>
    </p:spTree>
    <p:extLst>
      <p:ext uri="{BB962C8B-B14F-4D97-AF65-F5344CB8AC3E}">
        <p14:creationId xmlns:p14="http://schemas.microsoft.com/office/powerpoint/2010/main" val="4238700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938DF-751E-4F5C-B08C-A547F0C5FD63}"/>
              </a:ext>
            </a:extLst>
          </p:cNvPr>
          <p:cNvSpPr>
            <a:spLocks noGrp="1"/>
          </p:cNvSpPr>
          <p:nvPr>
            <p:ph type="dt" sz="half" idx="10"/>
          </p:nvPr>
        </p:nvSpPr>
        <p:spPr/>
        <p:txBody>
          <a:bodyPr/>
          <a:lstStyle>
            <a:lvl1pPr>
              <a:defRPr/>
            </a:lvl1pPr>
          </a:lstStyle>
          <a:p>
            <a:pPr>
              <a:defRPr/>
            </a:pPr>
            <a:fld id="{E5E5DA0E-93F4-4B65-AF60-89A4E5498C37}" type="datetimeFigureOut">
              <a:rPr lang="en-US"/>
              <a:pPr>
                <a:defRPr/>
              </a:pPr>
              <a:t>3/6/2025</a:t>
            </a:fld>
            <a:endParaRPr lang="en-US"/>
          </a:p>
        </p:txBody>
      </p:sp>
      <p:sp>
        <p:nvSpPr>
          <p:cNvPr id="5" name="Footer Placeholder 4">
            <a:extLst>
              <a:ext uri="{FF2B5EF4-FFF2-40B4-BE49-F238E27FC236}">
                <a16:creationId xmlns:a16="http://schemas.microsoft.com/office/drawing/2014/main" id="{F47E9FF9-E191-4074-A756-3F7D4CC10B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E980C22-049A-49D6-8E92-627583AAC7F6}"/>
              </a:ext>
            </a:extLst>
          </p:cNvPr>
          <p:cNvSpPr>
            <a:spLocks noGrp="1"/>
          </p:cNvSpPr>
          <p:nvPr>
            <p:ph type="sldNum" sz="quarter" idx="12"/>
          </p:nvPr>
        </p:nvSpPr>
        <p:spPr/>
        <p:txBody>
          <a:bodyPr/>
          <a:lstStyle>
            <a:lvl1pPr>
              <a:defRPr/>
            </a:lvl1pPr>
          </a:lstStyle>
          <a:p>
            <a:pPr>
              <a:defRPr/>
            </a:pPr>
            <a:fld id="{585111E7-89D3-4FC2-8FAB-ED9DDE0F4E00}" type="slidenum">
              <a:rPr lang="en-US" altLang="en-US"/>
              <a:pPr>
                <a:defRPr/>
              </a:pPr>
              <a:t>‹#›</a:t>
            </a:fld>
            <a:endParaRPr lang="en-US" altLang="en-US"/>
          </a:p>
        </p:txBody>
      </p:sp>
    </p:spTree>
    <p:extLst>
      <p:ext uri="{BB962C8B-B14F-4D97-AF65-F5344CB8AC3E}">
        <p14:creationId xmlns:p14="http://schemas.microsoft.com/office/powerpoint/2010/main" val="39837548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7A8AAD-2548-411E-84CA-5C59F5C91878}"/>
              </a:ext>
            </a:extLst>
          </p:cNvPr>
          <p:cNvSpPr>
            <a:spLocks noGrp="1"/>
          </p:cNvSpPr>
          <p:nvPr>
            <p:ph type="dt" sz="half" idx="10"/>
          </p:nvPr>
        </p:nvSpPr>
        <p:spPr/>
        <p:txBody>
          <a:bodyPr/>
          <a:lstStyle>
            <a:lvl1pPr>
              <a:defRPr/>
            </a:lvl1pPr>
          </a:lstStyle>
          <a:p>
            <a:pPr>
              <a:defRPr/>
            </a:pPr>
            <a:fld id="{253C499C-9647-4929-8036-158B89DE1292}" type="datetimeFigureOut">
              <a:rPr lang="en-US"/>
              <a:pPr>
                <a:defRPr/>
              </a:pPr>
              <a:t>3/6/2025</a:t>
            </a:fld>
            <a:endParaRPr lang="en-US"/>
          </a:p>
        </p:txBody>
      </p:sp>
      <p:sp>
        <p:nvSpPr>
          <p:cNvPr id="5" name="Footer Placeholder 4">
            <a:extLst>
              <a:ext uri="{FF2B5EF4-FFF2-40B4-BE49-F238E27FC236}">
                <a16:creationId xmlns:a16="http://schemas.microsoft.com/office/drawing/2014/main" id="{3338B3D2-2272-4F06-9178-F56948F057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56308E-D3BA-4615-9A66-31357F776D93}"/>
              </a:ext>
            </a:extLst>
          </p:cNvPr>
          <p:cNvSpPr>
            <a:spLocks noGrp="1"/>
          </p:cNvSpPr>
          <p:nvPr>
            <p:ph type="sldNum" sz="quarter" idx="12"/>
          </p:nvPr>
        </p:nvSpPr>
        <p:spPr/>
        <p:txBody>
          <a:bodyPr/>
          <a:lstStyle>
            <a:lvl1pPr>
              <a:defRPr/>
            </a:lvl1pPr>
          </a:lstStyle>
          <a:p>
            <a:pPr>
              <a:defRPr/>
            </a:pPr>
            <a:fld id="{C942D703-2911-4882-A178-DC97FCC725A6}" type="slidenum">
              <a:rPr lang="en-US" altLang="en-US"/>
              <a:pPr>
                <a:defRPr/>
              </a:pPr>
              <a:t>‹#›</a:t>
            </a:fld>
            <a:endParaRPr lang="en-US" altLang="en-US"/>
          </a:p>
        </p:txBody>
      </p:sp>
    </p:spTree>
    <p:extLst>
      <p:ext uri="{BB962C8B-B14F-4D97-AF65-F5344CB8AC3E}">
        <p14:creationId xmlns:p14="http://schemas.microsoft.com/office/powerpoint/2010/main" val="168941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114B1E1E-3F6D-4F28-9A6B-AEC60C60C101}"/>
              </a:ext>
            </a:extLst>
          </p:cNvPr>
          <p:cNvSpPr>
            <a:spLocks noGrp="1"/>
          </p:cNvSpPr>
          <p:nvPr>
            <p:ph type="dt" sz="half" idx="10"/>
          </p:nvPr>
        </p:nvSpPr>
        <p:spPr/>
        <p:txBody>
          <a:bodyPr/>
          <a:lstStyle>
            <a:lvl1pPr>
              <a:defRPr/>
            </a:lvl1pPr>
          </a:lstStyle>
          <a:p>
            <a:pPr>
              <a:defRPr/>
            </a:pPr>
            <a:fld id="{A948B4D8-6A7D-4539-A5A8-7DD01D7932A6}" type="datetimeFigureOut">
              <a:rPr lang="en-US"/>
              <a:pPr>
                <a:defRPr/>
              </a:pPr>
              <a:t>3/6/2025</a:t>
            </a:fld>
            <a:endParaRPr lang="en-US"/>
          </a:p>
        </p:txBody>
      </p:sp>
      <p:sp>
        <p:nvSpPr>
          <p:cNvPr id="4" name="Footer Placeholder 4">
            <a:extLst>
              <a:ext uri="{FF2B5EF4-FFF2-40B4-BE49-F238E27FC236}">
                <a16:creationId xmlns:a16="http://schemas.microsoft.com/office/drawing/2014/main" id="{66F58DF1-38E2-463A-9C69-4A190B822B2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A2956C7-F4A8-467D-8C4E-7CF693ECF958}"/>
              </a:ext>
            </a:extLst>
          </p:cNvPr>
          <p:cNvSpPr>
            <a:spLocks noGrp="1"/>
          </p:cNvSpPr>
          <p:nvPr>
            <p:ph type="sldNum" sz="quarter" idx="12"/>
          </p:nvPr>
        </p:nvSpPr>
        <p:spPr/>
        <p:txBody>
          <a:bodyPr/>
          <a:lstStyle>
            <a:lvl1pPr>
              <a:defRPr/>
            </a:lvl1pPr>
          </a:lstStyle>
          <a:p>
            <a:pPr>
              <a:defRPr/>
            </a:pPr>
            <a:fld id="{9345BD1B-E3FA-45B0-95AE-CF640CC17B23}" type="slidenum">
              <a:rPr lang="en-US" altLang="en-US"/>
              <a:pPr>
                <a:defRPr/>
              </a:pPr>
              <a:t>‹#›</a:t>
            </a:fld>
            <a:endParaRPr lang="en-US" altLang="en-US"/>
          </a:p>
        </p:txBody>
      </p:sp>
    </p:spTree>
    <p:extLst>
      <p:ext uri="{BB962C8B-B14F-4D97-AF65-F5344CB8AC3E}">
        <p14:creationId xmlns:p14="http://schemas.microsoft.com/office/powerpoint/2010/main" val="58112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2.jpe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70ABDE6-D32A-4238-B9C0-89F2B65C94DA}" type="datetimeFigureOut">
              <a:rPr lang="en-US"/>
              <a:pPr>
                <a:defRPr/>
              </a:pPr>
              <a:t>3/6/2025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94DC452-5DD9-4214-B524-5B31A3405499}" type="slidenum">
              <a:rPr lang="en-US"/>
              <a:pPr>
                <a:defRPr/>
              </a:pPr>
              <a:t>‹#›</a:t>
            </a:fld>
            <a:endParaRPr lang="en-US"/>
          </a:p>
        </p:txBody>
      </p:sp>
      <p:grpSp>
        <p:nvGrpSpPr>
          <p:cNvPr id="1031" name="Group 6"/>
          <p:cNvGrpSpPr>
            <a:grpSpLocks/>
          </p:cNvGrpSpPr>
          <p:nvPr userDrawn="1"/>
        </p:nvGrpSpPr>
        <p:grpSpPr bwMode="auto">
          <a:xfrm>
            <a:off x="911225" y="1152525"/>
            <a:ext cx="7405688" cy="71438"/>
            <a:chOff x="856800" y="1143334"/>
            <a:chExt cx="7431538" cy="72691"/>
          </a:xfrm>
        </p:grpSpPr>
        <p:cxnSp>
          <p:nvCxnSpPr>
            <p:cNvPr id="8" name="Straight Connector 7"/>
            <p:cNvCxnSpPr/>
            <p:nvPr userDrawn="1"/>
          </p:nvCxnSpPr>
          <p:spPr>
            <a:xfrm rot="10800000">
              <a:off x="856800" y="1143334"/>
              <a:ext cx="7429944" cy="1616"/>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9" name="Straight Connector 8"/>
            <p:cNvCxnSpPr/>
            <p:nvPr userDrawn="1"/>
          </p:nvCxnSpPr>
          <p:spPr>
            <a:xfrm>
              <a:off x="856800" y="1214409"/>
              <a:ext cx="7431538" cy="1616"/>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grpSp>
        <p:nvGrpSpPr>
          <p:cNvPr id="1032" name="Group 9"/>
          <p:cNvGrpSpPr>
            <a:grpSpLocks/>
          </p:cNvGrpSpPr>
          <p:nvPr userDrawn="1"/>
        </p:nvGrpSpPr>
        <p:grpSpPr bwMode="auto">
          <a:xfrm>
            <a:off x="539750" y="6381750"/>
            <a:ext cx="6202363" cy="71438"/>
            <a:chOff x="856800" y="1142984"/>
            <a:chExt cx="7431538" cy="73041"/>
          </a:xfrm>
        </p:grpSpPr>
        <p:cxnSp>
          <p:nvCxnSpPr>
            <p:cNvPr id="11" name="Straight Connector 10"/>
            <p:cNvCxnSpPr/>
            <p:nvPr userDrawn="1"/>
          </p:nvCxnSpPr>
          <p:spPr>
            <a:xfrm rot="10800000">
              <a:off x="856800" y="1142984"/>
              <a:ext cx="7429635" cy="1624"/>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856800" y="1214401"/>
              <a:ext cx="7431538" cy="1624"/>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pic>
        <p:nvPicPr>
          <p:cNvPr id="3" name="Picture 2" descr="Circle&#10;&#10;Description automatically generated">
            <a:extLst>
              <a:ext uri="{FF2B5EF4-FFF2-40B4-BE49-F238E27FC236}">
                <a16:creationId xmlns:a16="http://schemas.microsoft.com/office/drawing/2014/main" id="{EB61A9BF-907A-4846-9C07-A1AB73598BCB}"/>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519862" y="5790186"/>
            <a:ext cx="2200275" cy="1037078"/>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700" r:id="rId2"/>
    <p:sldLayoutId id="2147483689" r:id="rId3"/>
    <p:sldLayoutId id="2147483690" r:id="rId4"/>
    <p:sldLayoutId id="2147483691" r:id="rId5"/>
    <p:sldLayoutId id="2147483692" r:id="rId6"/>
    <p:sldLayoutId id="2147483693" r:id="rId7"/>
    <p:sldLayoutId id="2147483694" r:id="rId8"/>
    <p:sldLayoutId id="2147483699" r:id="rId9"/>
    <p:sldLayoutId id="2147483695" r:id="rId10"/>
    <p:sldLayoutId id="2147483696" r:id="rId11"/>
    <p:sldLayoutId id="2147483697" r:id="rId12"/>
    <p:sldLayoutId id="2147483698" r:id="rId13"/>
    <p:sldLayoutId id="2147483701"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23900" indent="-3683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982663" indent="-25876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255713" indent="-2730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1528763" indent="-2730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2D96A96-C0C5-462E-8410-2FE8DBEDF72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DE4D2DD5-1D8E-4E8F-ADEB-22352328227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ADF045C-C5EA-4CA9-B5DA-435C9B65AF9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7DEDB83-6EBB-489C-A8AD-8BBAD28DE3D7}" type="datetimeFigureOut">
              <a:rPr lang="en-US"/>
              <a:pPr>
                <a:defRPr/>
              </a:pPr>
              <a:t>3/6/2025</a:t>
            </a:fld>
            <a:endParaRPr lang="en-US"/>
          </a:p>
        </p:txBody>
      </p:sp>
      <p:sp>
        <p:nvSpPr>
          <p:cNvPr id="5" name="Footer Placeholder 4">
            <a:extLst>
              <a:ext uri="{FF2B5EF4-FFF2-40B4-BE49-F238E27FC236}">
                <a16:creationId xmlns:a16="http://schemas.microsoft.com/office/drawing/2014/main" id="{93F5FCFD-6063-403E-A1DD-E7E2E105F91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1380791A-B8AA-4555-82E7-EAA09333816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7DEBFC0B-B89E-46EE-B800-ABEC244F652D}" type="slidenum">
              <a:rPr lang="en-US" altLang="en-US"/>
              <a:pPr>
                <a:defRPr/>
              </a:pPr>
              <a:t>‹#›</a:t>
            </a:fld>
            <a:endParaRPr lang="en-US" altLang="en-US"/>
          </a:p>
        </p:txBody>
      </p:sp>
      <p:grpSp>
        <p:nvGrpSpPr>
          <p:cNvPr id="1031" name="Group 6">
            <a:extLst>
              <a:ext uri="{FF2B5EF4-FFF2-40B4-BE49-F238E27FC236}">
                <a16:creationId xmlns:a16="http://schemas.microsoft.com/office/drawing/2014/main" id="{ABF58974-7F56-45B2-9E4E-8F10582B4382}"/>
              </a:ext>
            </a:extLst>
          </p:cNvPr>
          <p:cNvGrpSpPr>
            <a:grpSpLocks/>
          </p:cNvGrpSpPr>
          <p:nvPr/>
        </p:nvGrpSpPr>
        <p:grpSpPr bwMode="auto">
          <a:xfrm>
            <a:off x="911225" y="1152525"/>
            <a:ext cx="7405688" cy="71438"/>
            <a:chOff x="856800" y="1143334"/>
            <a:chExt cx="7431538" cy="72691"/>
          </a:xfrm>
        </p:grpSpPr>
        <p:cxnSp>
          <p:nvCxnSpPr>
            <p:cNvPr id="8" name="Straight Connector 7">
              <a:extLst>
                <a:ext uri="{FF2B5EF4-FFF2-40B4-BE49-F238E27FC236}">
                  <a16:creationId xmlns:a16="http://schemas.microsoft.com/office/drawing/2014/main" id="{7A303873-46CB-4433-AD9F-9BEB250F0908}"/>
                </a:ext>
              </a:extLst>
            </p:cNvPr>
            <p:cNvCxnSpPr/>
            <p:nvPr userDrawn="1"/>
          </p:nvCxnSpPr>
          <p:spPr>
            <a:xfrm rot="10800000">
              <a:off x="856800" y="1143334"/>
              <a:ext cx="7429944" cy="1616"/>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9" name="Straight Connector 8">
              <a:extLst>
                <a:ext uri="{FF2B5EF4-FFF2-40B4-BE49-F238E27FC236}">
                  <a16:creationId xmlns:a16="http://schemas.microsoft.com/office/drawing/2014/main" id="{30BEC45E-9014-442D-B4D6-2D766E8F32B9}"/>
                </a:ext>
              </a:extLst>
            </p:cNvPr>
            <p:cNvCxnSpPr/>
            <p:nvPr userDrawn="1"/>
          </p:nvCxnSpPr>
          <p:spPr>
            <a:xfrm>
              <a:off x="856800" y="1214409"/>
              <a:ext cx="7431538" cy="1616"/>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grpSp>
        <p:nvGrpSpPr>
          <p:cNvPr id="1032" name="Group 9">
            <a:extLst>
              <a:ext uri="{FF2B5EF4-FFF2-40B4-BE49-F238E27FC236}">
                <a16:creationId xmlns:a16="http://schemas.microsoft.com/office/drawing/2014/main" id="{E524F013-6AAA-4346-92EB-CF1EF3B8C113}"/>
              </a:ext>
            </a:extLst>
          </p:cNvPr>
          <p:cNvGrpSpPr>
            <a:grpSpLocks/>
          </p:cNvGrpSpPr>
          <p:nvPr/>
        </p:nvGrpSpPr>
        <p:grpSpPr bwMode="auto">
          <a:xfrm>
            <a:off x="539750" y="6381750"/>
            <a:ext cx="6202363" cy="71438"/>
            <a:chOff x="856800" y="1142984"/>
            <a:chExt cx="7431538" cy="73041"/>
          </a:xfrm>
        </p:grpSpPr>
        <p:cxnSp>
          <p:nvCxnSpPr>
            <p:cNvPr id="11" name="Straight Connector 10">
              <a:extLst>
                <a:ext uri="{FF2B5EF4-FFF2-40B4-BE49-F238E27FC236}">
                  <a16:creationId xmlns:a16="http://schemas.microsoft.com/office/drawing/2014/main" id="{EC9DE4AC-98F8-46F0-AE46-E7B7E8198455}"/>
                </a:ext>
              </a:extLst>
            </p:cNvPr>
            <p:cNvCxnSpPr/>
            <p:nvPr userDrawn="1"/>
          </p:nvCxnSpPr>
          <p:spPr>
            <a:xfrm rot="10800000">
              <a:off x="856800" y="1142984"/>
              <a:ext cx="7429635" cy="1624"/>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F4F2549C-9C0F-4B99-A485-721A558ECFDC}"/>
                </a:ext>
              </a:extLst>
            </p:cNvPr>
            <p:cNvCxnSpPr/>
            <p:nvPr userDrawn="1"/>
          </p:nvCxnSpPr>
          <p:spPr>
            <a:xfrm>
              <a:off x="856800" y="1214401"/>
              <a:ext cx="7431538" cy="1624"/>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pic>
        <p:nvPicPr>
          <p:cNvPr id="1033" name="Picture 2">
            <a:extLst>
              <a:ext uri="{FF2B5EF4-FFF2-40B4-BE49-F238E27FC236}">
                <a16:creationId xmlns:a16="http://schemas.microsoft.com/office/drawing/2014/main" id="{4308B99B-AA00-4F34-AFE3-62926E96CD7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5864225"/>
            <a:ext cx="18176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14171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a:lvl1pPr algn="ctr" rtl="0" eaLnBrk="0" fontAlgn="base" hangingPunct="0">
        <a:spcBef>
          <a:spcPct val="0"/>
        </a:spcBef>
        <a:spcAft>
          <a:spcPct val="0"/>
        </a:spcAft>
        <a:defRPr sz="4400" kern="1200">
          <a:solidFill>
            <a:srgbClr val="00206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70ABDE6-D32A-4238-B9C0-89F2B65C94DA}" type="datetimeFigureOut">
              <a:rPr lang="en-US"/>
              <a:pPr>
                <a:defRPr/>
              </a:pPr>
              <a:t>3/6/2025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94DC452-5DD9-4214-B524-5B31A3405499}" type="slidenum">
              <a:rPr lang="en-US"/>
              <a:pPr>
                <a:defRPr/>
              </a:pPr>
              <a:t>‹#›</a:t>
            </a:fld>
            <a:endParaRPr lang="en-US"/>
          </a:p>
        </p:txBody>
      </p:sp>
      <p:grpSp>
        <p:nvGrpSpPr>
          <p:cNvPr id="1031" name="Group 6"/>
          <p:cNvGrpSpPr>
            <a:grpSpLocks/>
          </p:cNvGrpSpPr>
          <p:nvPr userDrawn="1"/>
        </p:nvGrpSpPr>
        <p:grpSpPr bwMode="auto">
          <a:xfrm>
            <a:off x="911225" y="1152525"/>
            <a:ext cx="7405688" cy="71438"/>
            <a:chOff x="856800" y="1143334"/>
            <a:chExt cx="7431538" cy="72691"/>
          </a:xfrm>
        </p:grpSpPr>
        <p:cxnSp>
          <p:nvCxnSpPr>
            <p:cNvPr id="8" name="Straight Connector 7"/>
            <p:cNvCxnSpPr/>
            <p:nvPr userDrawn="1"/>
          </p:nvCxnSpPr>
          <p:spPr>
            <a:xfrm rot="10800000">
              <a:off x="856800" y="1143334"/>
              <a:ext cx="7429944" cy="1616"/>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9" name="Straight Connector 8"/>
            <p:cNvCxnSpPr/>
            <p:nvPr userDrawn="1"/>
          </p:nvCxnSpPr>
          <p:spPr>
            <a:xfrm>
              <a:off x="856800" y="1214409"/>
              <a:ext cx="7431538" cy="1616"/>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grpSp>
        <p:nvGrpSpPr>
          <p:cNvPr id="1032" name="Group 9"/>
          <p:cNvGrpSpPr>
            <a:grpSpLocks/>
          </p:cNvGrpSpPr>
          <p:nvPr userDrawn="1"/>
        </p:nvGrpSpPr>
        <p:grpSpPr bwMode="auto">
          <a:xfrm>
            <a:off x="539750" y="6381750"/>
            <a:ext cx="6202363" cy="71438"/>
            <a:chOff x="856800" y="1142984"/>
            <a:chExt cx="7431538" cy="73041"/>
          </a:xfrm>
        </p:grpSpPr>
        <p:cxnSp>
          <p:nvCxnSpPr>
            <p:cNvPr id="11" name="Straight Connector 10"/>
            <p:cNvCxnSpPr/>
            <p:nvPr userDrawn="1"/>
          </p:nvCxnSpPr>
          <p:spPr>
            <a:xfrm rot="10800000">
              <a:off x="856800" y="1142984"/>
              <a:ext cx="7429635" cy="1624"/>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856800" y="1214401"/>
              <a:ext cx="7431538" cy="1624"/>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pic>
        <p:nvPicPr>
          <p:cNvPr id="1033" name="Picture 12" descr="GOsC_LogInt_CMYK 270808"/>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765925" y="5786438"/>
            <a:ext cx="195103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27770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23900" indent="-3683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982663" indent="-25876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255713" indent="-2730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1528763" indent="-2730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2D96A96-C0C5-462E-8410-2FE8DBEDF72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DE4D2DD5-1D8E-4E8F-ADEB-22352328227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ADF045C-C5EA-4CA9-B5DA-435C9B65AF9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7DEDB83-6EBB-489C-A8AD-8BBAD28DE3D7}" type="datetimeFigureOut">
              <a:rPr lang="en-US"/>
              <a:pPr>
                <a:defRPr/>
              </a:pPr>
              <a:t>3/6/2025</a:t>
            </a:fld>
            <a:endParaRPr lang="en-US"/>
          </a:p>
        </p:txBody>
      </p:sp>
      <p:sp>
        <p:nvSpPr>
          <p:cNvPr id="5" name="Footer Placeholder 4">
            <a:extLst>
              <a:ext uri="{FF2B5EF4-FFF2-40B4-BE49-F238E27FC236}">
                <a16:creationId xmlns:a16="http://schemas.microsoft.com/office/drawing/2014/main" id="{93F5FCFD-6063-403E-A1DD-E7E2E105F91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1380791A-B8AA-4555-82E7-EAA09333816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7DEBFC0B-B89E-46EE-B800-ABEC244F652D}" type="slidenum">
              <a:rPr lang="en-US" altLang="en-US"/>
              <a:pPr>
                <a:defRPr/>
              </a:pPr>
              <a:t>‹#›</a:t>
            </a:fld>
            <a:endParaRPr lang="en-US" altLang="en-US"/>
          </a:p>
        </p:txBody>
      </p:sp>
      <p:grpSp>
        <p:nvGrpSpPr>
          <p:cNvPr id="1031" name="Group 6">
            <a:extLst>
              <a:ext uri="{FF2B5EF4-FFF2-40B4-BE49-F238E27FC236}">
                <a16:creationId xmlns:a16="http://schemas.microsoft.com/office/drawing/2014/main" id="{ABF58974-7F56-45B2-9E4E-8F10582B4382}"/>
              </a:ext>
            </a:extLst>
          </p:cNvPr>
          <p:cNvGrpSpPr>
            <a:grpSpLocks/>
          </p:cNvGrpSpPr>
          <p:nvPr/>
        </p:nvGrpSpPr>
        <p:grpSpPr bwMode="auto">
          <a:xfrm>
            <a:off x="911225" y="1152525"/>
            <a:ext cx="7405688" cy="71438"/>
            <a:chOff x="856800" y="1143334"/>
            <a:chExt cx="7431538" cy="72691"/>
          </a:xfrm>
        </p:grpSpPr>
        <p:cxnSp>
          <p:nvCxnSpPr>
            <p:cNvPr id="8" name="Straight Connector 7">
              <a:extLst>
                <a:ext uri="{FF2B5EF4-FFF2-40B4-BE49-F238E27FC236}">
                  <a16:creationId xmlns:a16="http://schemas.microsoft.com/office/drawing/2014/main" id="{7A303873-46CB-4433-AD9F-9BEB250F0908}"/>
                </a:ext>
              </a:extLst>
            </p:cNvPr>
            <p:cNvCxnSpPr/>
            <p:nvPr userDrawn="1"/>
          </p:nvCxnSpPr>
          <p:spPr>
            <a:xfrm rot="10800000">
              <a:off x="856800" y="1143334"/>
              <a:ext cx="7429944" cy="1616"/>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9" name="Straight Connector 8">
              <a:extLst>
                <a:ext uri="{FF2B5EF4-FFF2-40B4-BE49-F238E27FC236}">
                  <a16:creationId xmlns:a16="http://schemas.microsoft.com/office/drawing/2014/main" id="{30BEC45E-9014-442D-B4D6-2D766E8F32B9}"/>
                </a:ext>
              </a:extLst>
            </p:cNvPr>
            <p:cNvCxnSpPr/>
            <p:nvPr userDrawn="1"/>
          </p:nvCxnSpPr>
          <p:spPr>
            <a:xfrm>
              <a:off x="856800" y="1214409"/>
              <a:ext cx="7431538" cy="1616"/>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grpSp>
        <p:nvGrpSpPr>
          <p:cNvPr id="1032" name="Group 9">
            <a:extLst>
              <a:ext uri="{FF2B5EF4-FFF2-40B4-BE49-F238E27FC236}">
                <a16:creationId xmlns:a16="http://schemas.microsoft.com/office/drawing/2014/main" id="{E524F013-6AAA-4346-92EB-CF1EF3B8C113}"/>
              </a:ext>
            </a:extLst>
          </p:cNvPr>
          <p:cNvGrpSpPr>
            <a:grpSpLocks/>
          </p:cNvGrpSpPr>
          <p:nvPr/>
        </p:nvGrpSpPr>
        <p:grpSpPr bwMode="auto">
          <a:xfrm>
            <a:off x="539750" y="6381750"/>
            <a:ext cx="6202363" cy="71438"/>
            <a:chOff x="856800" y="1142984"/>
            <a:chExt cx="7431538" cy="73041"/>
          </a:xfrm>
        </p:grpSpPr>
        <p:cxnSp>
          <p:nvCxnSpPr>
            <p:cNvPr id="11" name="Straight Connector 10">
              <a:extLst>
                <a:ext uri="{FF2B5EF4-FFF2-40B4-BE49-F238E27FC236}">
                  <a16:creationId xmlns:a16="http://schemas.microsoft.com/office/drawing/2014/main" id="{EC9DE4AC-98F8-46F0-AE46-E7B7E8198455}"/>
                </a:ext>
              </a:extLst>
            </p:cNvPr>
            <p:cNvCxnSpPr/>
            <p:nvPr userDrawn="1"/>
          </p:nvCxnSpPr>
          <p:spPr>
            <a:xfrm rot="10800000">
              <a:off x="856800" y="1142984"/>
              <a:ext cx="7429635" cy="1624"/>
            </a:xfrm>
            <a:prstGeom prst="line">
              <a:avLst/>
            </a:prstGeom>
            <a:ln>
              <a:solidFill>
                <a:schemeClr val="tx2"/>
              </a:solidFill>
            </a:ln>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F4F2549C-9C0F-4B99-A485-721A558ECFDC}"/>
                </a:ext>
              </a:extLst>
            </p:cNvPr>
            <p:cNvCxnSpPr/>
            <p:nvPr userDrawn="1"/>
          </p:nvCxnSpPr>
          <p:spPr>
            <a:xfrm>
              <a:off x="856800" y="1214401"/>
              <a:ext cx="7431538" cy="1624"/>
            </a:xfrm>
            <a:prstGeom prst="line">
              <a:avLst/>
            </a:prstGeom>
            <a:ln>
              <a:solidFill>
                <a:schemeClr val="bg1"/>
              </a:solidFill>
            </a:ln>
          </p:spPr>
          <p:style>
            <a:lnRef idx="2">
              <a:schemeClr val="accent3"/>
            </a:lnRef>
            <a:fillRef idx="0">
              <a:schemeClr val="accent3"/>
            </a:fillRef>
            <a:effectRef idx="1">
              <a:schemeClr val="accent3"/>
            </a:effectRef>
            <a:fontRef idx="minor">
              <a:schemeClr val="tx1"/>
            </a:fontRef>
          </p:style>
        </p:cxnSp>
      </p:grpSp>
      <p:pic>
        <p:nvPicPr>
          <p:cNvPr id="1033" name="Picture 2">
            <a:extLst>
              <a:ext uri="{FF2B5EF4-FFF2-40B4-BE49-F238E27FC236}">
                <a16:creationId xmlns:a16="http://schemas.microsoft.com/office/drawing/2014/main" id="{4308B99B-AA00-4F34-AFE3-62926E96CD7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5864225"/>
            <a:ext cx="18176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88390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3.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notesSlide" Target="../notesSlides/notesSlide21.xml"/><Relationship Id="rId7" Type="http://schemas.openxmlformats.org/officeDocument/2006/relationships/diagramColors" Target="../diagrams/colors17.xml"/><Relationship Id="rId2" Type="http://schemas.openxmlformats.org/officeDocument/2006/relationships/slideLayout" Target="../slideLayouts/slideLayout3.xml"/><Relationship Id="rId1" Type="http://schemas.openxmlformats.org/officeDocument/2006/relationships/themeOverride" Target="../theme/themeOverride1.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7">
            <a:extLst>
              <a:ext uri="{FF2B5EF4-FFF2-40B4-BE49-F238E27FC236}">
                <a16:creationId xmlns:a16="http://schemas.microsoft.com/office/drawing/2014/main" id="{D122AD86-069D-42AE-8D99-B0BB5AE0F2D7}"/>
              </a:ext>
            </a:extLst>
          </p:cNvPr>
          <p:cNvSpPr txBox="1">
            <a:spLocks noChangeArrowheads="1"/>
          </p:cNvSpPr>
          <p:nvPr/>
        </p:nvSpPr>
        <p:spPr bwMode="auto">
          <a:xfrm>
            <a:off x="2928938" y="364331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p:txBody>
      </p:sp>
      <p:sp>
        <p:nvSpPr>
          <p:cNvPr id="6147" name="Title 10">
            <a:extLst>
              <a:ext uri="{FF2B5EF4-FFF2-40B4-BE49-F238E27FC236}">
                <a16:creationId xmlns:a16="http://schemas.microsoft.com/office/drawing/2014/main" id="{A557C4CC-C340-46FB-84D5-E9ECE75993E4}"/>
              </a:ext>
            </a:extLst>
          </p:cNvPr>
          <p:cNvSpPr>
            <a:spLocks noGrp="1"/>
          </p:cNvSpPr>
          <p:nvPr>
            <p:ph type="ctrTitle"/>
          </p:nvPr>
        </p:nvSpPr>
        <p:spPr>
          <a:xfrm>
            <a:off x="827088" y="1971675"/>
            <a:ext cx="7579494" cy="1470025"/>
          </a:xfrm>
        </p:spPr>
        <p:txBody>
          <a:bodyPr/>
          <a:lstStyle/>
          <a:p>
            <a:pPr eaLnBrk="1" hangingPunct="1"/>
            <a:r>
              <a:rPr lang="en-GB" altLang="en-US" sz="4000" b="1" dirty="0">
                <a:solidFill>
                  <a:srgbClr val="002060"/>
                </a:solidFill>
                <a:latin typeface="Arial" panose="020B0604020202020204" pitchFamily="34" charset="0"/>
                <a:cs typeface="Arial" panose="020B0604020202020204" pitchFamily="34" charset="0"/>
              </a:rPr>
              <a:t>GOsC Patient Partner Programme </a:t>
            </a:r>
            <a:br>
              <a:rPr lang="en-GB" altLang="en-US" sz="4000" b="1" dirty="0">
                <a:solidFill>
                  <a:srgbClr val="002060"/>
                </a:solidFill>
                <a:latin typeface="Arial" panose="020B0604020202020204" pitchFamily="34" charset="0"/>
                <a:cs typeface="Arial" panose="020B0604020202020204" pitchFamily="34" charset="0"/>
              </a:rPr>
            </a:br>
            <a:r>
              <a:rPr lang="en-GB" altLang="en-US" sz="4000" b="1" dirty="0">
                <a:solidFill>
                  <a:srgbClr val="002060"/>
                </a:solidFill>
                <a:latin typeface="Arial" panose="020B0604020202020204" pitchFamily="34" charset="0"/>
                <a:cs typeface="Arial" panose="020B0604020202020204" pitchFamily="34" charset="0"/>
              </a:rPr>
              <a:t>Q&amp;A Webinar</a:t>
            </a:r>
            <a:endParaRPr lang="en-GB" altLang="en-US" sz="4000" b="1" dirty="0">
              <a:latin typeface="Arial" panose="020B0604020202020204" pitchFamily="34" charset="0"/>
              <a:cs typeface="Arial" panose="020B0604020202020204" pitchFamily="34" charset="0"/>
            </a:endParaRPr>
          </a:p>
        </p:txBody>
      </p:sp>
      <p:pic>
        <p:nvPicPr>
          <p:cNvPr id="6149" name="Picture 6">
            <a:extLst>
              <a:ext uri="{FF2B5EF4-FFF2-40B4-BE49-F238E27FC236}">
                <a16:creationId xmlns:a16="http://schemas.microsoft.com/office/drawing/2014/main" id="{33DD9CB5-36A9-45C5-80EC-E71162E84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ubtitle 1">
            <a:extLst>
              <a:ext uri="{FF2B5EF4-FFF2-40B4-BE49-F238E27FC236}">
                <a16:creationId xmlns:a16="http://schemas.microsoft.com/office/drawing/2014/main" id="{85F668FC-AA16-8CAB-950B-193B99ABEC63}"/>
              </a:ext>
            </a:extLst>
          </p:cNvPr>
          <p:cNvSpPr>
            <a:spLocks noGrp="1"/>
          </p:cNvSpPr>
          <p:nvPr>
            <p:ph type="subTitle" idx="1"/>
          </p:nvPr>
        </p:nvSpPr>
        <p:spPr>
          <a:xfrm>
            <a:off x="1246410" y="3724310"/>
            <a:ext cx="6400800" cy="1752600"/>
          </a:xfrm>
        </p:spPr>
        <p:txBody>
          <a:bodyPr/>
          <a:lstStyle/>
          <a:p>
            <a:r>
              <a:rPr lang="en-GB" b="1">
                <a:solidFill>
                  <a:schemeClr val="bg1">
                    <a:lumMod val="50000"/>
                  </a:schemeClr>
                </a:solidFill>
                <a:latin typeface="Arial" panose="020B0604020202020204" pitchFamily="34" charset="0"/>
                <a:cs typeface="Arial" panose="020B0604020202020204" pitchFamily="34" charset="0"/>
              </a:rPr>
              <a:t>Monday, 3 March 2025</a:t>
            </a:r>
          </a:p>
          <a:p>
            <a:endParaRPr lang="en-GB" b="1">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381B-1392-C1D1-7739-4E67060915DF}"/>
              </a:ext>
            </a:extLst>
          </p:cNvPr>
          <p:cNvSpPr>
            <a:spLocks noGrp="1"/>
          </p:cNvSpPr>
          <p:nvPr>
            <p:ph type="title"/>
          </p:nvPr>
        </p:nvSpPr>
        <p:spPr>
          <a:xfrm>
            <a:off x="1028697" y="348867"/>
            <a:ext cx="7533018" cy="877729"/>
          </a:xfrm>
        </p:spPr>
        <p:txBody>
          <a:bodyPr vert="horz" lIns="91440" tIns="45720" rIns="91440" bIns="45720" rtlCol="0" anchor="ctr">
            <a:normAutofit/>
          </a:bodyPr>
          <a:lstStyle/>
          <a:p>
            <a:pPr defTabSz="914400"/>
            <a:r>
              <a:rPr lang="en-US" sz="4500" b="1" kern="1200">
                <a:solidFill>
                  <a:srgbClr val="002F5F"/>
                </a:solidFill>
                <a:latin typeface="+mj-lt"/>
                <a:ea typeface="+mj-ea"/>
                <a:cs typeface="+mj-cs"/>
              </a:rPr>
              <a:t>Welcome</a:t>
            </a:r>
          </a:p>
        </p:txBody>
      </p:sp>
      <p:graphicFrame>
        <p:nvGraphicFramePr>
          <p:cNvPr id="17" name="TextBox 3">
            <a:extLst>
              <a:ext uri="{FF2B5EF4-FFF2-40B4-BE49-F238E27FC236}">
                <a16:creationId xmlns:a16="http://schemas.microsoft.com/office/drawing/2014/main" id="{63161800-750E-2417-D1D0-B738E7A38631}"/>
              </a:ext>
            </a:extLst>
          </p:cNvPr>
          <p:cNvGraphicFramePr/>
          <p:nvPr>
            <p:extLst>
              <p:ext uri="{D42A27DB-BD31-4B8C-83A1-F6EECF244321}">
                <p14:modId xmlns:p14="http://schemas.microsoft.com/office/powerpoint/2010/main" val="1306220058"/>
              </p:ext>
            </p:extLst>
          </p:nvPr>
        </p:nvGraphicFramePr>
        <p:xfrm>
          <a:off x="601884" y="1924823"/>
          <a:ext cx="7959831" cy="3353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608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a:solidFill>
                  <a:srgbClr val="002060"/>
                </a:solidFill>
                <a:latin typeface="Arial" panose="020B0604020202020204" pitchFamily="34" charset="0"/>
                <a:cs typeface="Arial" panose="020B0604020202020204" pitchFamily="34" charset="0"/>
              </a:rPr>
              <a:t>Introduction</a:t>
            </a:r>
            <a:endParaRPr lang="en-GB" sz="4500" b="1">
              <a:solidFill>
                <a:srgbClr val="002060"/>
              </a:solidFill>
              <a:latin typeface="Arial" panose="020B0604020202020204" pitchFamily="34" charset="0"/>
              <a:cs typeface="Arial" panose="020B0604020202020204" pitchFamily="34" charset="0"/>
            </a:endParaRPr>
          </a:p>
        </p:txBody>
      </p:sp>
      <p:graphicFrame>
        <p:nvGraphicFramePr>
          <p:cNvPr id="3" name="Content Placeholder 2">
            <a:extLst>
              <a:ext uri="{FF2B5EF4-FFF2-40B4-BE49-F238E27FC236}">
                <a16:creationId xmlns:a16="http://schemas.microsoft.com/office/drawing/2014/main" id="{73E7B678-254F-977C-B00C-6687D004BE9D}"/>
              </a:ext>
            </a:extLst>
          </p:cNvPr>
          <p:cNvGraphicFramePr>
            <a:graphicFrameLocks noGrp="1"/>
          </p:cNvGraphicFramePr>
          <p:nvPr>
            <p:ph sz="half" idx="2"/>
            <p:extLst>
              <p:ext uri="{D42A27DB-BD31-4B8C-83A1-F6EECF244321}">
                <p14:modId xmlns:p14="http://schemas.microsoft.com/office/powerpoint/2010/main" val="129308557"/>
              </p:ext>
            </p:extLst>
          </p:nvPr>
        </p:nvGraphicFramePr>
        <p:xfrm>
          <a:off x="1241947" y="1417638"/>
          <a:ext cx="6619163" cy="4191592"/>
        </p:xfrm>
        <a:graphic>
          <a:graphicData uri="http://schemas.openxmlformats.org/drawingml/2006/table">
            <a:tbl>
              <a:tblPr firstRow="1" bandRow="1">
                <a:tableStyleId>{5C22544A-7EE6-4342-B048-85BDC9FD1C3A}</a:tableStyleId>
              </a:tblPr>
              <a:tblGrid>
                <a:gridCol w="3193575">
                  <a:extLst>
                    <a:ext uri="{9D8B030D-6E8A-4147-A177-3AD203B41FA5}">
                      <a16:colId xmlns:a16="http://schemas.microsoft.com/office/drawing/2014/main" val="2401684146"/>
                    </a:ext>
                  </a:extLst>
                </a:gridCol>
                <a:gridCol w="3425588">
                  <a:extLst>
                    <a:ext uri="{9D8B030D-6E8A-4147-A177-3AD203B41FA5}">
                      <a16:colId xmlns:a16="http://schemas.microsoft.com/office/drawing/2014/main" val="3661695204"/>
                    </a:ext>
                  </a:extLst>
                </a:gridCol>
              </a:tblGrid>
              <a:tr h="2841404">
                <a:tc>
                  <a:txBody>
                    <a:bodyPr/>
                    <a:lstStyle/>
                    <a:p>
                      <a:endParaRPr lang="en-GB"/>
                    </a:p>
                  </a:txBody>
                  <a:tcPr>
                    <a:blipFill>
                      <a:blip r:embed="rId3"/>
                      <a:stretch>
                        <a:fillRect/>
                      </a:stretch>
                    </a:blipFill>
                  </a:tcPr>
                </a:tc>
                <a:tc>
                  <a:txBody>
                    <a:bodyPr/>
                    <a:lstStyle/>
                    <a:p>
                      <a:endParaRPr lang="en-GB"/>
                    </a:p>
                  </a:txBody>
                  <a:tcPr>
                    <a:blipFill>
                      <a:blip r:embed="rId4"/>
                      <a:stretch>
                        <a:fillRect/>
                      </a:stretch>
                    </a:blipFill>
                  </a:tcPr>
                </a:tc>
                <a:extLst>
                  <a:ext uri="{0D108BD9-81ED-4DB2-BD59-A6C34878D82A}">
                    <a16:rowId xmlns:a16="http://schemas.microsoft.com/office/drawing/2014/main" val="1113550969"/>
                  </a:ext>
                </a:extLst>
              </a:tr>
              <a:tr h="1350188">
                <a:tc>
                  <a:txBody>
                    <a:bodyPr/>
                    <a:lstStyle/>
                    <a:p>
                      <a:r>
                        <a:rPr lang="en-US" sz="2400" b="1">
                          <a:solidFill>
                            <a:srgbClr val="002060"/>
                          </a:solidFill>
                        </a:rPr>
                        <a:t>Matthew Redford</a:t>
                      </a:r>
                    </a:p>
                    <a:p>
                      <a:r>
                        <a:rPr lang="en-US" sz="2400">
                          <a:solidFill>
                            <a:srgbClr val="002060"/>
                          </a:solidFill>
                        </a:rPr>
                        <a:t>Chief Executive and Registrar</a:t>
                      </a:r>
                      <a:endParaRPr lang="en-GB" sz="2400">
                        <a:solidFill>
                          <a:srgbClr val="002060"/>
                        </a:solidFill>
                      </a:endParaRPr>
                    </a:p>
                  </a:txBody>
                  <a:tcPr/>
                </a:tc>
                <a:tc>
                  <a:txBody>
                    <a:bodyPr/>
                    <a:lstStyle/>
                    <a:p>
                      <a:r>
                        <a:rPr lang="en-US" sz="2400" b="1">
                          <a:solidFill>
                            <a:srgbClr val="002060"/>
                          </a:solidFill>
                        </a:rPr>
                        <a:t>Rachel Heatley</a:t>
                      </a:r>
                    </a:p>
                    <a:p>
                      <a:r>
                        <a:rPr lang="en-US" sz="2400">
                          <a:solidFill>
                            <a:srgbClr val="002060"/>
                          </a:solidFill>
                        </a:rPr>
                        <a:t>Senior Research and Policy Officer</a:t>
                      </a:r>
                      <a:endParaRPr lang="en-GB" sz="2400">
                        <a:solidFill>
                          <a:srgbClr val="002060"/>
                        </a:solidFill>
                      </a:endParaRPr>
                    </a:p>
                  </a:txBody>
                  <a:tcPr/>
                </a:tc>
                <a:extLst>
                  <a:ext uri="{0D108BD9-81ED-4DB2-BD59-A6C34878D82A}">
                    <a16:rowId xmlns:a16="http://schemas.microsoft.com/office/drawing/2014/main" val="999712704"/>
                  </a:ext>
                </a:extLst>
              </a:tr>
            </a:tbl>
          </a:graphicData>
        </a:graphic>
      </p:graphicFrame>
    </p:spTree>
    <p:extLst>
      <p:ext uri="{BB962C8B-B14F-4D97-AF65-F5344CB8AC3E}">
        <p14:creationId xmlns:p14="http://schemas.microsoft.com/office/powerpoint/2010/main" val="341553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n-US" b="1">
                <a:solidFill>
                  <a:srgbClr val="002060"/>
                </a:solidFill>
              </a:rPr>
              <a:t>A few things to note</a:t>
            </a:r>
            <a:endParaRPr lang="en-GB" b="1">
              <a:solidFill>
                <a:srgbClr val="002060"/>
              </a:solidFill>
            </a:endParaRPr>
          </a:p>
        </p:txBody>
      </p:sp>
      <p:graphicFrame>
        <p:nvGraphicFramePr>
          <p:cNvPr id="7" name="Content Placeholder 4">
            <a:extLst>
              <a:ext uri="{FF2B5EF4-FFF2-40B4-BE49-F238E27FC236}">
                <a16:creationId xmlns:a16="http://schemas.microsoft.com/office/drawing/2014/main" id="{79CE6388-BB0D-6A68-DCA4-95DF82E66A5D}"/>
              </a:ext>
            </a:extLst>
          </p:cNvPr>
          <p:cNvGraphicFramePr>
            <a:graphicFrameLocks noGrp="1"/>
          </p:cNvGraphicFramePr>
          <p:nvPr>
            <p:ph idx="1"/>
            <p:extLst>
              <p:ext uri="{D42A27DB-BD31-4B8C-83A1-F6EECF244321}">
                <p14:modId xmlns:p14="http://schemas.microsoft.com/office/powerpoint/2010/main" val="1448857352"/>
              </p:ext>
            </p:extLst>
          </p:nvPr>
        </p:nvGraphicFramePr>
        <p:xfrm>
          <a:off x="457200" y="1269242"/>
          <a:ext cx="8229600" cy="4856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41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n-GB" b="1">
                <a:solidFill>
                  <a:srgbClr val="002060"/>
                </a:solidFill>
              </a:rPr>
              <a:t>Recruitment schedule</a:t>
            </a:r>
          </a:p>
        </p:txBody>
      </p:sp>
      <p:graphicFrame>
        <p:nvGraphicFramePr>
          <p:cNvPr id="9" name="Content Placeholder 4">
            <a:extLst>
              <a:ext uri="{FF2B5EF4-FFF2-40B4-BE49-F238E27FC236}">
                <a16:creationId xmlns:a16="http://schemas.microsoft.com/office/drawing/2014/main" id="{FEBF4BE3-766C-60D7-2FCE-3D57D82FFC89}"/>
              </a:ext>
            </a:extLst>
          </p:cNvPr>
          <p:cNvGraphicFramePr>
            <a:graphicFrameLocks noGrp="1"/>
          </p:cNvGraphicFramePr>
          <p:nvPr>
            <p:ph idx="1"/>
            <p:extLst>
              <p:ext uri="{D42A27DB-BD31-4B8C-83A1-F6EECF244321}">
                <p14:modId xmlns:p14="http://schemas.microsoft.com/office/powerpoint/2010/main" val="29883842"/>
              </p:ext>
            </p:extLst>
          </p:nvPr>
        </p:nvGraphicFramePr>
        <p:xfrm>
          <a:off x="522027" y="1600201"/>
          <a:ext cx="8099946" cy="4118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0516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381B-1392-C1D1-7739-4E67060915DF}"/>
              </a:ext>
            </a:extLst>
          </p:cNvPr>
          <p:cNvSpPr>
            <a:spLocks noGrp="1"/>
          </p:cNvSpPr>
          <p:nvPr>
            <p:ph type="title"/>
          </p:nvPr>
        </p:nvSpPr>
        <p:spPr>
          <a:xfrm>
            <a:off x="1028697" y="348867"/>
            <a:ext cx="7533018" cy="877729"/>
          </a:xfrm>
        </p:spPr>
        <p:txBody>
          <a:bodyPr vert="horz" lIns="91440" tIns="45720" rIns="91440" bIns="45720" rtlCol="0" anchor="ctr">
            <a:normAutofit/>
          </a:bodyPr>
          <a:lstStyle/>
          <a:p>
            <a:pPr defTabSz="914400"/>
            <a:r>
              <a:rPr lang="en-US" b="1" kern="1200">
                <a:solidFill>
                  <a:srgbClr val="002060"/>
                </a:solidFill>
                <a:latin typeface="+mj-lt"/>
                <a:ea typeface="+mj-ea"/>
                <a:cs typeface="+mj-cs"/>
              </a:rPr>
              <a:t>Webinar objectives</a:t>
            </a:r>
          </a:p>
        </p:txBody>
      </p:sp>
      <p:graphicFrame>
        <p:nvGraphicFramePr>
          <p:cNvPr id="6" name="Content Placeholder 3">
            <a:extLst>
              <a:ext uri="{FF2B5EF4-FFF2-40B4-BE49-F238E27FC236}">
                <a16:creationId xmlns:a16="http://schemas.microsoft.com/office/drawing/2014/main" id="{615E794F-2BF3-324C-D29F-2AB02059B5EB}"/>
              </a:ext>
            </a:extLst>
          </p:cNvPr>
          <p:cNvGraphicFramePr>
            <a:graphicFrameLocks noGrp="1"/>
          </p:cNvGraphicFramePr>
          <p:nvPr>
            <p:ph idx="1"/>
            <p:extLst>
              <p:ext uri="{D42A27DB-BD31-4B8C-83A1-F6EECF244321}">
                <p14:modId xmlns:p14="http://schemas.microsoft.com/office/powerpoint/2010/main" val="1325102666"/>
              </p:ext>
            </p:extLst>
          </p:nvPr>
        </p:nvGraphicFramePr>
        <p:xfrm>
          <a:off x="697270" y="2565780"/>
          <a:ext cx="8195871" cy="2661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840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750" y="286090"/>
            <a:ext cx="7533018" cy="877729"/>
          </a:xfrm>
        </p:spPr>
        <p:txBody>
          <a:bodyPr anchor="ctr">
            <a:normAutofit/>
          </a:bodyPr>
          <a:lstStyle/>
          <a:p>
            <a:r>
              <a:rPr lang="en-GB"/>
              <a:t>GOsC’s</a:t>
            </a:r>
            <a:r>
              <a:rPr lang="en-GB" b="1">
                <a:solidFill>
                  <a:srgbClr val="002060"/>
                </a:solidFill>
              </a:rPr>
              <a:t> core functions</a:t>
            </a:r>
          </a:p>
        </p:txBody>
      </p:sp>
      <p:graphicFrame>
        <p:nvGraphicFramePr>
          <p:cNvPr id="10" name="Content Placeholder 2">
            <a:extLst>
              <a:ext uri="{FF2B5EF4-FFF2-40B4-BE49-F238E27FC236}">
                <a16:creationId xmlns:a16="http://schemas.microsoft.com/office/drawing/2014/main" id="{C766F7C5-A611-0EEA-3B4F-F78C0E484B35}"/>
              </a:ext>
            </a:extLst>
          </p:cNvPr>
          <p:cNvGraphicFramePr>
            <a:graphicFrameLocks noGrp="1"/>
          </p:cNvGraphicFramePr>
          <p:nvPr>
            <p:ph idx="1"/>
          </p:nvPr>
        </p:nvGraphicFramePr>
        <p:xfrm>
          <a:off x="474064" y="181163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038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697" y="348865"/>
            <a:ext cx="7533018" cy="877729"/>
          </a:xfrm>
        </p:spPr>
        <p:txBody>
          <a:bodyPr vert="horz" lIns="91440" tIns="45720" rIns="91440" bIns="45720" rtlCol="0" anchor="ctr">
            <a:normAutofit/>
          </a:bodyPr>
          <a:lstStyle/>
          <a:p>
            <a:pPr defTabSz="914400"/>
            <a:r>
              <a:rPr lang="en-US" b="1" kern="1200">
                <a:solidFill>
                  <a:srgbClr val="002060"/>
                </a:solidFill>
                <a:latin typeface="+mj-lt"/>
                <a:ea typeface="+mj-ea"/>
                <a:cs typeface="+mj-cs"/>
              </a:rPr>
              <a:t>Our strategic </a:t>
            </a:r>
            <a:r>
              <a:rPr lang="en-US" b="1">
                <a:solidFill>
                  <a:srgbClr val="002060"/>
                </a:solidFill>
              </a:rPr>
              <a:t>p</a:t>
            </a:r>
            <a:r>
              <a:rPr lang="en-US" b="1" kern="1200">
                <a:solidFill>
                  <a:srgbClr val="002060"/>
                </a:solidFill>
                <a:latin typeface="+mj-lt"/>
                <a:ea typeface="+mj-ea"/>
                <a:cs typeface="+mj-cs"/>
              </a:rPr>
              <a:t>riorities</a:t>
            </a:r>
          </a:p>
        </p:txBody>
      </p:sp>
      <p:graphicFrame>
        <p:nvGraphicFramePr>
          <p:cNvPr id="13" name="TextBox 8">
            <a:extLst>
              <a:ext uri="{FF2B5EF4-FFF2-40B4-BE49-F238E27FC236}">
                <a16:creationId xmlns:a16="http://schemas.microsoft.com/office/drawing/2014/main" id="{4988C8AC-D324-2957-D3F3-B92228B35BEB}"/>
              </a:ext>
            </a:extLst>
          </p:cNvPr>
          <p:cNvGraphicFramePr/>
          <p:nvPr>
            <p:extLst>
              <p:ext uri="{D42A27DB-BD31-4B8C-83A1-F6EECF244321}">
                <p14:modId xmlns:p14="http://schemas.microsoft.com/office/powerpoint/2010/main" val="357370269"/>
              </p:ext>
            </p:extLst>
          </p:nvPr>
        </p:nvGraphicFramePr>
        <p:xfrm>
          <a:off x="474064" y="1226595"/>
          <a:ext cx="8195871" cy="4931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299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4C8D7-75CA-A5C1-332F-C3A8ACD95243}"/>
              </a:ext>
            </a:extLst>
          </p:cNvPr>
          <p:cNvSpPr>
            <a:spLocks noGrp="1"/>
          </p:cNvSpPr>
          <p:nvPr>
            <p:ph type="title"/>
          </p:nvPr>
        </p:nvSpPr>
        <p:spPr>
          <a:xfrm>
            <a:off x="1028697" y="348865"/>
            <a:ext cx="7533018" cy="877729"/>
          </a:xfrm>
        </p:spPr>
        <p:txBody>
          <a:bodyPr anchor="ctr">
            <a:normAutofit/>
          </a:bodyPr>
          <a:lstStyle/>
          <a:p>
            <a:r>
              <a:rPr lang="en-GB" sz="4500" b="1">
                <a:solidFill>
                  <a:srgbClr val="002060"/>
                </a:solidFill>
              </a:rPr>
              <a:t>GOsC’s values</a:t>
            </a:r>
          </a:p>
        </p:txBody>
      </p:sp>
      <p:graphicFrame>
        <p:nvGraphicFramePr>
          <p:cNvPr id="5" name="Content Placeholder 2">
            <a:extLst>
              <a:ext uri="{FF2B5EF4-FFF2-40B4-BE49-F238E27FC236}">
                <a16:creationId xmlns:a16="http://schemas.microsoft.com/office/drawing/2014/main" id="{9B8D9140-4FE1-374B-0022-1F8CE7C2BD24}"/>
              </a:ext>
            </a:extLst>
          </p:cNvPr>
          <p:cNvGraphicFramePr>
            <a:graphicFrameLocks noGrp="1"/>
          </p:cNvGraphicFramePr>
          <p:nvPr>
            <p:ph idx="1"/>
            <p:extLst>
              <p:ext uri="{D42A27DB-BD31-4B8C-83A1-F6EECF244321}">
                <p14:modId xmlns:p14="http://schemas.microsoft.com/office/powerpoint/2010/main" val="1100719122"/>
              </p:ext>
            </p:extLst>
          </p:nvPr>
        </p:nvGraphicFramePr>
        <p:xfrm>
          <a:off x="-3118513" y="1322279"/>
          <a:ext cx="15381026" cy="4655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4549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vert="horz" wrap="square" lIns="91440" tIns="45720" rIns="91440" bIns="45720" numCol="1" rtlCol="0" anchor="ctr" anchorCtr="0" compatLnSpc="1">
            <a:prstTxWarp prst="textNoShape">
              <a:avLst/>
            </a:prstTxWarp>
            <a:normAutofit/>
          </a:bodyPr>
          <a:lstStyle/>
          <a:p>
            <a:pPr defTabSz="914400"/>
            <a:r>
              <a:rPr lang="en-US" b="1" kern="1200">
                <a:solidFill>
                  <a:srgbClr val="002060"/>
                </a:solidFill>
                <a:latin typeface="Arial" panose="020B0604020202020204" pitchFamily="34" charset="0"/>
                <a:cs typeface="Arial" panose="020B0604020202020204" pitchFamily="34" charset="0"/>
              </a:rPr>
              <a:t>Patient engagement at GOsC</a:t>
            </a:r>
          </a:p>
        </p:txBody>
      </p:sp>
      <p:sp>
        <p:nvSpPr>
          <p:cNvPr id="9" name="Content Placeholder 2">
            <a:extLst>
              <a:ext uri="{FF2B5EF4-FFF2-40B4-BE49-F238E27FC236}">
                <a16:creationId xmlns:a16="http://schemas.microsoft.com/office/drawing/2014/main" id="{F8E1465E-9BFC-4E35-A017-47B368A8BFFF}"/>
              </a:ext>
            </a:extLst>
          </p:cNvPr>
          <p:cNvSpPr>
            <a:spLocks noGrp="1"/>
          </p:cNvSpPr>
          <p:nvPr>
            <p:ph sz="half" idx="1"/>
          </p:nvPr>
        </p:nvSpPr>
        <p:spPr>
          <a:xfrm>
            <a:off x="457200" y="1600201"/>
            <a:ext cx="4038600" cy="4525963"/>
          </a:xfrm>
        </p:spPr>
        <p:txBody>
          <a:bodyPr vert="horz" wrap="square" lIns="91440" tIns="45720" rIns="91440" bIns="45720" numCol="1" rtlCol="0" anchor="t" anchorCtr="0" compatLnSpc="1">
            <a:prstTxWarp prst="textNoShape">
              <a:avLst/>
            </a:prstTxWarp>
            <a:normAutofit/>
          </a:bodyPr>
          <a:lstStyle/>
          <a:p>
            <a:pPr defTabSz="914400"/>
            <a:endParaRPr lang="en-US" b="1"/>
          </a:p>
          <a:p>
            <a:pPr defTabSz="914400"/>
            <a:endParaRPr lang="en-US" b="1"/>
          </a:p>
        </p:txBody>
      </p:sp>
      <p:graphicFrame>
        <p:nvGraphicFramePr>
          <p:cNvPr id="11" name="Content Placeholder 2">
            <a:extLst>
              <a:ext uri="{FF2B5EF4-FFF2-40B4-BE49-F238E27FC236}">
                <a16:creationId xmlns:a16="http://schemas.microsoft.com/office/drawing/2014/main" id="{CF253147-51B4-8B0B-3FBD-3382DDCDAF54}"/>
              </a:ext>
            </a:extLst>
          </p:cNvPr>
          <p:cNvGraphicFramePr/>
          <p:nvPr>
            <p:extLst>
              <p:ext uri="{D42A27DB-BD31-4B8C-83A1-F6EECF244321}">
                <p14:modId xmlns:p14="http://schemas.microsoft.com/office/powerpoint/2010/main" val="216131408"/>
              </p:ext>
            </p:extLst>
          </p:nvPr>
        </p:nvGraphicFramePr>
        <p:xfrm>
          <a:off x="609602" y="1417638"/>
          <a:ext cx="4038600" cy="4247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6C3C7DF9-01D7-3656-3313-89F8EEFD3344}"/>
              </a:ext>
            </a:extLst>
          </p:cNvPr>
          <p:cNvPicPr>
            <a:picLocks noChangeAspect="1"/>
          </p:cNvPicPr>
          <p:nvPr/>
        </p:nvPicPr>
        <p:blipFill>
          <a:blip r:embed="rId8"/>
          <a:stretch>
            <a:fillRect/>
          </a:stretch>
        </p:blipFill>
        <p:spPr>
          <a:xfrm>
            <a:off x="4495800" y="1375750"/>
            <a:ext cx="3843828" cy="4434424"/>
          </a:xfrm>
          <a:prstGeom prst="rect">
            <a:avLst/>
          </a:prstGeom>
        </p:spPr>
      </p:pic>
    </p:spTree>
    <p:extLst>
      <p:ext uri="{BB962C8B-B14F-4D97-AF65-F5344CB8AC3E}">
        <p14:creationId xmlns:p14="http://schemas.microsoft.com/office/powerpoint/2010/main" val="4112764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n-US" b="1"/>
              <a:t>Patient </a:t>
            </a:r>
            <a:r>
              <a:rPr lang="en-GB" b="1"/>
              <a:t>Partners Programme</a:t>
            </a:r>
          </a:p>
        </p:txBody>
      </p:sp>
      <p:sp>
        <p:nvSpPr>
          <p:cNvPr id="2063" name="Content Placeholder 3">
            <a:extLst>
              <a:ext uri="{FF2B5EF4-FFF2-40B4-BE49-F238E27FC236}">
                <a16:creationId xmlns:a16="http://schemas.microsoft.com/office/drawing/2014/main" id="{DE7F9684-1195-9ED7-54F3-154557D1087C}"/>
              </a:ext>
            </a:extLst>
          </p:cNvPr>
          <p:cNvSpPr>
            <a:spLocks noGrp="1"/>
          </p:cNvSpPr>
          <p:nvPr>
            <p:ph sz="half" idx="2"/>
          </p:nvPr>
        </p:nvSpPr>
        <p:spPr>
          <a:xfrm>
            <a:off x="4648200" y="1273263"/>
            <a:ext cx="4038600" cy="4525963"/>
          </a:xfrm>
        </p:spPr>
        <p:txBody>
          <a:bodyPr/>
          <a:lstStyle/>
          <a:p>
            <a:r>
              <a:rPr lang="en-US" dirty="0"/>
              <a:t>One-year pilot with possible extension</a:t>
            </a:r>
          </a:p>
          <a:p>
            <a:r>
              <a:rPr lang="en-US" dirty="0"/>
              <a:t>Strategic focus</a:t>
            </a:r>
          </a:p>
          <a:p>
            <a:r>
              <a:rPr lang="en-US" dirty="0"/>
              <a:t>Contribute to public and public protection</a:t>
            </a:r>
          </a:p>
          <a:p>
            <a:r>
              <a:rPr lang="en-US" dirty="0"/>
              <a:t>Represent the patient voice not a healthcare condition </a:t>
            </a:r>
          </a:p>
          <a:p>
            <a:r>
              <a:rPr lang="en-US" dirty="0"/>
              <a:t>No voting rights</a:t>
            </a:r>
          </a:p>
          <a:p>
            <a:endParaRPr lang="en-US" dirty="0"/>
          </a:p>
          <a:p>
            <a:endParaRPr lang="en-US" dirty="0"/>
          </a:p>
        </p:txBody>
      </p:sp>
      <p:pic>
        <p:nvPicPr>
          <p:cNvPr id="3" name="Picture 2">
            <a:extLst>
              <a:ext uri="{FF2B5EF4-FFF2-40B4-BE49-F238E27FC236}">
                <a16:creationId xmlns:a16="http://schemas.microsoft.com/office/drawing/2014/main" id="{C61F4AFF-70B4-C048-F26E-ECCD07C7580B}"/>
              </a:ext>
            </a:extLst>
          </p:cNvPr>
          <p:cNvPicPr>
            <a:picLocks noChangeAspect="1"/>
          </p:cNvPicPr>
          <p:nvPr/>
        </p:nvPicPr>
        <p:blipFill>
          <a:blip r:embed="rId3"/>
          <a:stretch>
            <a:fillRect/>
          </a:stretch>
        </p:blipFill>
        <p:spPr>
          <a:xfrm>
            <a:off x="356260" y="1600199"/>
            <a:ext cx="4215740" cy="4130745"/>
          </a:xfrm>
          <a:prstGeom prst="rect">
            <a:avLst/>
          </a:prstGeom>
        </p:spPr>
      </p:pic>
    </p:spTree>
    <p:extLst>
      <p:ext uri="{BB962C8B-B14F-4D97-AF65-F5344CB8AC3E}">
        <p14:creationId xmlns:p14="http://schemas.microsoft.com/office/powerpoint/2010/main" val="7662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607573D-A659-B8D3-BC0A-0C4976EF74AD}"/>
              </a:ext>
            </a:extLst>
          </p:cNvPr>
          <p:cNvSpPr>
            <a:spLocks noGrp="1"/>
          </p:cNvSpPr>
          <p:nvPr>
            <p:ph type="title"/>
          </p:nvPr>
        </p:nvSpPr>
        <p:spPr>
          <a:xfrm>
            <a:off x="457200" y="274638"/>
            <a:ext cx="8229600" cy="1143000"/>
          </a:xfrm>
        </p:spPr>
        <p:txBody>
          <a:bodyPr/>
          <a:lstStyle/>
          <a:p>
            <a:r>
              <a:rPr lang="en-US" dirty="0"/>
              <a:t>Rationale for the programme</a:t>
            </a:r>
          </a:p>
        </p:txBody>
      </p:sp>
      <p:graphicFrame>
        <p:nvGraphicFramePr>
          <p:cNvPr id="5" name="Content Placeholder 2">
            <a:extLst>
              <a:ext uri="{FF2B5EF4-FFF2-40B4-BE49-F238E27FC236}">
                <a16:creationId xmlns:a16="http://schemas.microsoft.com/office/drawing/2014/main" id="{270A26F8-A42F-B95D-E38D-0F55E6C498B6}"/>
              </a:ext>
            </a:extLst>
          </p:cNvPr>
          <p:cNvGraphicFramePr>
            <a:graphicFrameLocks noGrp="1"/>
          </p:cNvGraphicFramePr>
          <p:nvPr>
            <p:ph idx="1"/>
            <p:extLst>
              <p:ext uri="{D42A27DB-BD31-4B8C-83A1-F6EECF244321}">
                <p14:modId xmlns:p14="http://schemas.microsoft.com/office/powerpoint/2010/main" val="21226177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5737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vert="horz" wrap="square" lIns="91440" tIns="45720" rIns="91440" bIns="45720" numCol="1" anchor="ctr" anchorCtr="0" compatLnSpc="1">
            <a:prstTxWarp prst="textNoShape">
              <a:avLst/>
            </a:prstTxWarp>
            <a:normAutofit/>
          </a:bodyPr>
          <a:lstStyle/>
          <a:p>
            <a:r>
              <a:rPr lang="en-US" b="1"/>
              <a:t>Criteria for the role</a:t>
            </a:r>
            <a:endParaRPr lang="en-US" b="1" kern="1200">
              <a:latin typeface="+mj-lt"/>
              <a:ea typeface="+mj-ea"/>
              <a:cs typeface="+mj-cs"/>
            </a:endParaRPr>
          </a:p>
        </p:txBody>
      </p:sp>
      <p:sp>
        <p:nvSpPr>
          <p:cNvPr id="15" name="Text Placeholder 2">
            <a:extLst>
              <a:ext uri="{FF2B5EF4-FFF2-40B4-BE49-F238E27FC236}">
                <a16:creationId xmlns:a16="http://schemas.microsoft.com/office/drawing/2014/main" id="{CCC40EAA-6533-1274-4144-FA9DAEC2772D}"/>
              </a:ext>
            </a:extLst>
          </p:cNvPr>
          <p:cNvSpPr>
            <a:spLocks noGrp="1"/>
          </p:cNvSpPr>
          <p:nvPr>
            <p:ph type="body" idx="1"/>
          </p:nvPr>
        </p:nvSpPr>
        <p:spPr>
          <a:xfrm>
            <a:off x="457200" y="1535113"/>
            <a:ext cx="4040188" cy="639762"/>
          </a:xfrm>
          <a:solidFill>
            <a:srgbClr val="8064A2"/>
          </a:solidFill>
        </p:spPr>
        <p:txBody>
          <a:bodyPr/>
          <a:lstStyle/>
          <a:p>
            <a:pPr algn="ctr"/>
            <a:r>
              <a:rPr lang="en-US" sz="2800">
                <a:solidFill>
                  <a:schemeClr val="bg1"/>
                </a:solidFill>
              </a:rPr>
              <a:t>Essential</a:t>
            </a:r>
          </a:p>
        </p:txBody>
      </p:sp>
      <p:sp>
        <p:nvSpPr>
          <p:cNvPr id="5" name="TextBox 4">
            <a:extLst>
              <a:ext uri="{FF2B5EF4-FFF2-40B4-BE49-F238E27FC236}">
                <a16:creationId xmlns:a16="http://schemas.microsoft.com/office/drawing/2014/main" id="{4B3ED886-CD0A-2430-B159-DCE1369FF08F}"/>
              </a:ext>
            </a:extLst>
          </p:cNvPr>
          <p:cNvSpPr txBox="1"/>
          <p:nvPr/>
        </p:nvSpPr>
        <p:spPr bwMode="auto">
          <a:xfrm>
            <a:off x="457200" y="2174875"/>
            <a:ext cx="4040188" cy="2738319"/>
          </a:xfrm>
          <a:prstGeom prst="rect">
            <a:avLst/>
          </a:prstGeom>
          <a:solidFill>
            <a:srgbClr val="8064A2"/>
          </a:solidFill>
          <a:ln>
            <a:noFill/>
          </a:ln>
        </p:spPr>
        <p:txBody>
          <a:bodyPr vert="horz" wrap="square" lIns="91440" tIns="45720" rIns="91440" bIns="45720" numCol="1" anchor="t" anchorCtr="0" compatLnSpc="1">
            <a:prstTxWarp prst="textNoShape">
              <a:avLst/>
            </a:prstTxWarp>
            <a:normAutofit lnSpcReduction="10000"/>
          </a:bodyPr>
          <a:lstStyle/>
          <a:p>
            <a:pPr marL="342900" lvl="1" indent="-342900" eaLnBrk="0" hangingPunct="0">
              <a:lnSpc>
                <a:spcPct val="90000"/>
              </a:lnSpc>
              <a:spcBef>
                <a:spcPct val="20000"/>
              </a:spcBef>
              <a:buFont typeface="Arial" panose="020B0604020202020204" pitchFamily="34" charset="0"/>
              <a:buChar char="•"/>
            </a:pPr>
            <a:r>
              <a:rPr lang="en-US" sz="2400">
                <a:solidFill>
                  <a:schemeClr val="bg1"/>
                </a:solidFill>
                <a:latin typeface="+mn-lt"/>
              </a:rPr>
              <a:t>Firsthand experience of being an osteopathic patient</a:t>
            </a:r>
          </a:p>
          <a:p>
            <a:pPr marL="342900" lvl="1" indent="-342900" eaLnBrk="0" hangingPunct="0">
              <a:lnSpc>
                <a:spcPct val="90000"/>
              </a:lnSpc>
              <a:spcBef>
                <a:spcPct val="20000"/>
              </a:spcBef>
              <a:buFont typeface="Arial" panose="020B0604020202020204" pitchFamily="34" charset="0"/>
              <a:buChar char="•"/>
            </a:pPr>
            <a:r>
              <a:rPr lang="en-US" sz="2400">
                <a:solidFill>
                  <a:schemeClr val="bg1"/>
                </a:solidFill>
                <a:latin typeface="+mn-lt"/>
              </a:rPr>
              <a:t>Voluntary or paid experience in patient and/or service user-led groups in the healthcare sector</a:t>
            </a:r>
          </a:p>
          <a:p>
            <a:pPr marL="0" lvl="2" eaLnBrk="0" hangingPunct="0">
              <a:lnSpc>
                <a:spcPct val="90000"/>
              </a:lnSpc>
              <a:spcBef>
                <a:spcPct val="20000"/>
              </a:spcBef>
            </a:pPr>
            <a:endParaRPr lang="en-US" sz="2200">
              <a:solidFill>
                <a:schemeClr val="bg1"/>
              </a:solidFill>
              <a:latin typeface="+mn-lt"/>
            </a:endParaRPr>
          </a:p>
        </p:txBody>
      </p:sp>
      <p:sp>
        <p:nvSpPr>
          <p:cNvPr id="17" name="Text Placeholder 4">
            <a:extLst>
              <a:ext uri="{FF2B5EF4-FFF2-40B4-BE49-F238E27FC236}">
                <a16:creationId xmlns:a16="http://schemas.microsoft.com/office/drawing/2014/main" id="{19CEA1FA-C795-9095-EC81-A8AF2A4501E1}"/>
              </a:ext>
            </a:extLst>
          </p:cNvPr>
          <p:cNvSpPr>
            <a:spLocks noGrp="1"/>
          </p:cNvSpPr>
          <p:nvPr>
            <p:ph type="body" sz="quarter" idx="3"/>
          </p:nvPr>
        </p:nvSpPr>
        <p:spPr>
          <a:xfrm>
            <a:off x="4645025" y="1535113"/>
            <a:ext cx="4041775" cy="639762"/>
          </a:xfrm>
          <a:solidFill>
            <a:srgbClr val="9BBB59"/>
          </a:solidFill>
        </p:spPr>
        <p:txBody>
          <a:bodyPr/>
          <a:lstStyle/>
          <a:p>
            <a:pPr algn="ctr"/>
            <a:r>
              <a:rPr lang="en-US" sz="2800">
                <a:solidFill>
                  <a:schemeClr val="bg1"/>
                </a:solidFill>
              </a:rPr>
              <a:t>Desirable</a:t>
            </a:r>
          </a:p>
        </p:txBody>
      </p:sp>
      <p:sp>
        <p:nvSpPr>
          <p:cNvPr id="19" name="Content Placeholder 5">
            <a:extLst>
              <a:ext uri="{FF2B5EF4-FFF2-40B4-BE49-F238E27FC236}">
                <a16:creationId xmlns:a16="http://schemas.microsoft.com/office/drawing/2014/main" id="{F34B1BCE-357C-C77A-1A3A-FB1380B6F392}"/>
              </a:ext>
            </a:extLst>
          </p:cNvPr>
          <p:cNvSpPr>
            <a:spLocks noGrp="1"/>
          </p:cNvSpPr>
          <p:nvPr>
            <p:ph sz="quarter" idx="4"/>
          </p:nvPr>
        </p:nvSpPr>
        <p:spPr>
          <a:xfrm>
            <a:off x="4645025" y="2174875"/>
            <a:ext cx="4041775" cy="2738319"/>
          </a:xfrm>
          <a:solidFill>
            <a:srgbClr val="9BBB59"/>
          </a:solidFill>
        </p:spPr>
        <p:txBody>
          <a:bodyPr/>
          <a:lstStyle/>
          <a:p>
            <a:r>
              <a:rPr lang="en-GB">
                <a:solidFill>
                  <a:schemeClr val="bg1"/>
                </a:solidFill>
              </a:rPr>
              <a:t>Non-executive or similar board experience in the healthcare sector</a:t>
            </a:r>
            <a:endParaRPr lang="en-US">
              <a:solidFill>
                <a:schemeClr val="bg1"/>
              </a:solidFill>
            </a:endParaRPr>
          </a:p>
        </p:txBody>
      </p:sp>
      <p:sp>
        <p:nvSpPr>
          <p:cNvPr id="6" name="TextBox 5">
            <a:extLst>
              <a:ext uri="{FF2B5EF4-FFF2-40B4-BE49-F238E27FC236}">
                <a16:creationId xmlns:a16="http://schemas.microsoft.com/office/drawing/2014/main" id="{20E59BCB-D183-0DDB-12B9-9A2A7E51D02D}"/>
              </a:ext>
            </a:extLst>
          </p:cNvPr>
          <p:cNvSpPr txBox="1"/>
          <p:nvPr/>
        </p:nvSpPr>
        <p:spPr>
          <a:xfrm>
            <a:off x="457200" y="5007662"/>
            <a:ext cx="8229600" cy="954107"/>
          </a:xfrm>
          <a:prstGeom prst="rect">
            <a:avLst/>
          </a:prstGeom>
          <a:solidFill>
            <a:srgbClr val="C0504D"/>
          </a:solidFill>
        </p:spPr>
        <p:txBody>
          <a:bodyPr wrap="square" rtlCol="0">
            <a:spAutoFit/>
          </a:bodyPr>
          <a:lstStyle/>
          <a:p>
            <a:pPr algn="ctr"/>
            <a:r>
              <a:rPr lang="en-GB" sz="2800" b="1">
                <a:solidFill>
                  <a:schemeClr val="bg1"/>
                </a:solidFill>
              </a:rPr>
              <a:t>Passionate about patient engagement and public and patient protection</a:t>
            </a:r>
          </a:p>
        </p:txBody>
      </p:sp>
    </p:spTree>
    <p:extLst>
      <p:ext uri="{BB962C8B-B14F-4D97-AF65-F5344CB8AC3E}">
        <p14:creationId xmlns:p14="http://schemas.microsoft.com/office/powerpoint/2010/main" val="3448395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n-GB" b="1">
                <a:solidFill>
                  <a:srgbClr val="002060"/>
                </a:solidFill>
              </a:rPr>
              <a:t>Role of the Council</a:t>
            </a:r>
          </a:p>
        </p:txBody>
      </p:sp>
      <p:graphicFrame>
        <p:nvGraphicFramePr>
          <p:cNvPr id="7" name="Content Placeholder 4">
            <a:extLst>
              <a:ext uri="{FF2B5EF4-FFF2-40B4-BE49-F238E27FC236}">
                <a16:creationId xmlns:a16="http://schemas.microsoft.com/office/drawing/2014/main" id="{2E529D50-E472-D53B-01A4-5991417DE036}"/>
              </a:ext>
            </a:extLst>
          </p:cNvPr>
          <p:cNvGraphicFramePr>
            <a:graphicFrameLocks noGrp="1"/>
          </p:cNvGraphicFramePr>
          <p:nvPr>
            <p:ph idx="1"/>
            <p:extLst>
              <p:ext uri="{D42A27DB-BD31-4B8C-83A1-F6EECF244321}">
                <p14:modId xmlns:p14="http://schemas.microsoft.com/office/powerpoint/2010/main" val="2762733491"/>
              </p:ext>
            </p:extLst>
          </p:nvPr>
        </p:nvGraphicFramePr>
        <p:xfrm>
          <a:off x="457200" y="696036"/>
          <a:ext cx="8229600" cy="57320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2282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n-GB" b="1">
                <a:solidFill>
                  <a:srgbClr val="002F5F"/>
                </a:solidFill>
              </a:rPr>
              <a:t>A typical Council meeting</a:t>
            </a:r>
          </a:p>
        </p:txBody>
      </p:sp>
      <p:pic>
        <p:nvPicPr>
          <p:cNvPr id="3" name="Picture 2" descr="A Council meeting taking place">
            <a:extLst>
              <a:ext uri="{FF2B5EF4-FFF2-40B4-BE49-F238E27FC236}">
                <a16:creationId xmlns:a16="http://schemas.microsoft.com/office/drawing/2014/main" id="{6D9665D9-993E-ABE8-608C-4ADF31700A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934" r="21727" b="1"/>
          <a:stretch/>
        </p:blipFill>
        <p:spPr bwMode="auto">
          <a:xfrm>
            <a:off x="457200" y="1600201"/>
            <a:ext cx="4038600" cy="4525963"/>
          </a:xfrm>
          <a:prstGeom prst="rect">
            <a:avLst/>
          </a:prstGeom>
          <a:noFill/>
        </p:spPr>
      </p:pic>
      <p:sp>
        <p:nvSpPr>
          <p:cNvPr id="5" name="Content Placeholder 4"/>
          <p:cNvSpPr>
            <a:spLocks noGrp="1"/>
          </p:cNvSpPr>
          <p:nvPr>
            <p:ph sz="half" idx="2"/>
          </p:nvPr>
        </p:nvSpPr>
        <p:spPr>
          <a:xfrm>
            <a:off x="4648200" y="1600201"/>
            <a:ext cx="4038600" cy="4525963"/>
          </a:xfrm>
          <a:solidFill>
            <a:srgbClr val="C0504D"/>
          </a:solidFill>
        </p:spPr>
        <p:txBody>
          <a:bodyPr wrap="square" anchor="t">
            <a:normAutofit/>
          </a:bodyPr>
          <a:lstStyle/>
          <a:p>
            <a:pPr marL="457200" lvl="1" indent="-457200">
              <a:spcBef>
                <a:spcPts val="300"/>
              </a:spcBef>
              <a:spcAft>
                <a:spcPts val="300"/>
              </a:spcAft>
              <a:buFont typeface="Arial" panose="020B0604020202020204" pitchFamily="34" charset="0"/>
              <a:buChar char="•"/>
            </a:pPr>
            <a:r>
              <a:rPr lang="en-GB" sz="2800" b="1">
                <a:solidFill>
                  <a:schemeClr val="bg1"/>
                </a:solidFill>
              </a:rPr>
              <a:t>Preparation for a meeting</a:t>
            </a:r>
          </a:p>
          <a:p>
            <a:pPr marL="457200" lvl="1" indent="-457200">
              <a:spcBef>
                <a:spcPts val="300"/>
              </a:spcBef>
              <a:spcAft>
                <a:spcPts val="300"/>
              </a:spcAft>
              <a:buFont typeface="Arial" panose="020B0604020202020204" pitchFamily="34" charset="0"/>
              <a:buChar char="•"/>
            </a:pPr>
            <a:r>
              <a:rPr lang="en-GB" sz="2800" b="1">
                <a:solidFill>
                  <a:schemeClr val="bg1"/>
                </a:solidFill>
              </a:rPr>
              <a:t>Duration and outline of meetings</a:t>
            </a:r>
            <a:endParaRPr lang="en-GB" sz="2800" b="1">
              <a:solidFill>
                <a:schemeClr val="bg1"/>
              </a:solidFill>
              <a:cs typeface="Arial"/>
            </a:endParaRPr>
          </a:p>
          <a:p>
            <a:pPr marL="457200" lvl="1" indent="-457200">
              <a:spcBef>
                <a:spcPts val="300"/>
              </a:spcBef>
              <a:spcAft>
                <a:spcPts val="300"/>
              </a:spcAft>
              <a:buFont typeface="Arial" panose="020B0604020202020204" pitchFamily="34" charset="0"/>
              <a:buChar char="•"/>
            </a:pPr>
            <a:r>
              <a:rPr lang="en-GB" sz="2800" b="1">
                <a:solidFill>
                  <a:schemeClr val="bg1"/>
                </a:solidFill>
              </a:rPr>
              <a:t>What is expected of me when I attend Council?</a:t>
            </a:r>
            <a:endParaRPr lang="en-GB" sz="2800" b="1">
              <a:solidFill>
                <a:schemeClr val="bg1"/>
              </a:solidFill>
              <a:cs typeface="Arial"/>
            </a:endParaRPr>
          </a:p>
          <a:p>
            <a:pPr marL="457200" lvl="1" indent="-457200">
              <a:spcBef>
                <a:spcPts val="300"/>
              </a:spcBef>
              <a:spcAft>
                <a:spcPts val="300"/>
              </a:spcAft>
              <a:buFont typeface="Arial" panose="020B0604020202020204" pitchFamily="34" charset="0"/>
              <a:buChar char="•"/>
            </a:pPr>
            <a:r>
              <a:rPr lang="en-GB" sz="2800" b="1">
                <a:solidFill>
                  <a:schemeClr val="bg1"/>
                </a:solidFill>
              </a:rPr>
              <a:t>How many meetings are there?</a:t>
            </a:r>
            <a:endParaRPr lang="en-GB" sz="2800" b="1">
              <a:solidFill>
                <a:schemeClr val="bg1"/>
              </a:solidFill>
              <a:cs typeface="Arial"/>
            </a:endParaRPr>
          </a:p>
        </p:txBody>
      </p:sp>
    </p:spTree>
    <p:extLst>
      <p:ext uri="{BB962C8B-B14F-4D97-AF65-F5344CB8AC3E}">
        <p14:creationId xmlns:p14="http://schemas.microsoft.com/office/powerpoint/2010/main" val="244834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C4BF-085D-AA8E-62B6-9FC90EED4F1D}"/>
              </a:ext>
            </a:extLst>
          </p:cNvPr>
          <p:cNvSpPr>
            <a:spLocks noGrp="1"/>
          </p:cNvSpPr>
          <p:nvPr>
            <p:ph type="title"/>
          </p:nvPr>
        </p:nvSpPr>
        <p:spPr>
          <a:xfrm>
            <a:off x="457200" y="274638"/>
            <a:ext cx="8229600" cy="1143000"/>
          </a:xfrm>
        </p:spPr>
        <p:txBody>
          <a:bodyPr wrap="square" anchor="ctr">
            <a:normAutofit/>
          </a:bodyPr>
          <a:lstStyle/>
          <a:p>
            <a:r>
              <a:rPr lang="en-GB" b="1">
                <a:solidFill>
                  <a:srgbClr val="002060"/>
                </a:solidFill>
              </a:rPr>
              <a:t>Support for Patient Partners</a:t>
            </a:r>
          </a:p>
        </p:txBody>
      </p:sp>
      <p:graphicFrame>
        <p:nvGraphicFramePr>
          <p:cNvPr id="11" name="Content Placeholder 2">
            <a:extLst>
              <a:ext uri="{FF2B5EF4-FFF2-40B4-BE49-F238E27FC236}">
                <a16:creationId xmlns:a16="http://schemas.microsoft.com/office/drawing/2014/main" id="{F0EA77E1-529F-F971-7D81-6C031B162350}"/>
              </a:ext>
            </a:extLst>
          </p:cNvPr>
          <p:cNvGraphicFramePr>
            <a:graphicFrameLocks noGrp="1"/>
          </p:cNvGraphicFramePr>
          <p:nvPr>
            <p:ph idx="1"/>
            <p:extLst>
              <p:ext uri="{D42A27DB-BD31-4B8C-83A1-F6EECF244321}">
                <p14:modId xmlns:p14="http://schemas.microsoft.com/office/powerpoint/2010/main" val="3383532320"/>
              </p:ext>
            </p:extLst>
          </p:nvPr>
        </p:nvGraphicFramePr>
        <p:xfrm>
          <a:off x="457200" y="1258784"/>
          <a:ext cx="8229600" cy="542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7919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519575-237B-2B27-3576-83B0AFDEA6AC}"/>
              </a:ext>
            </a:extLst>
          </p:cNvPr>
          <p:cNvSpPr>
            <a:spLocks noGrp="1"/>
          </p:cNvSpPr>
          <p:nvPr>
            <p:ph type="title"/>
          </p:nvPr>
        </p:nvSpPr>
        <p:spPr>
          <a:xfrm>
            <a:off x="457200" y="274638"/>
            <a:ext cx="8229600" cy="1143000"/>
          </a:xfrm>
        </p:spPr>
        <p:txBody>
          <a:bodyPr wrap="square" anchor="ctr">
            <a:normAutofit/>
          </a:bodyPr>
          <a:lstStyle/>
          <a:p>
            <a:r>
              <a:rPr lang="en-US" b="1">
                <a:solidFill>
                  <a:srgbClr val="002F5F"/>
                </a:solidFill>
              </a:rPr>
              <a:t>Upcoming Council activities</a:t>
            </a:r>
          </a:p>
        </p:txBody>
      </p:sp>
      <p:graphicFrame>
        <p:nvGraphicFramePr>
          <p:cNvPr id="6" name="Table 5">
            <a:extLst>
              <a:ext uri="{FF2B5EF4-FFF2-40B4-BE49-F238E27FC236}">
                <a16:creationId xmlns:a16="http://schemas.microsoft.com/office/drawing/2014/main" id="{76B80E12-4F96-96E6-F6DC-FC6AE1D04B77}"/>
              </a:ext>
            </a:extLst>
          </p:cNvPr>
          <p:cNvGraphicFramePr>
            <a:graphicFrameLocks noGrp="1"/>
          </p:cNvGraphicFramePr>
          <p:nvPr>
            <p:extLst>
              <p:ext uri="{D42A27DB-BD31-4B8C-83A1-F6EECF244321}">
                <p14:modId xmlns:p14="http://schemas.microsoft.com/office/powerpoint/2010/main" val="4211876979"/>
              </p:ext>
            </p:extLst>
          </p:nvPr>
        </p:nvGraphicFramePr>
        <p:xfrm>
          <a:off x="724396" y="1303317"/>
          <a:ext cx="7962404" cy="4966910"/>
        </p:xfrm>
        <a:graphic>
          <a:graphicData uri="http://schemas.openxmlformats.org/drawingml/2006/table">
            <a:tbl>
              <a:tblPr firstRow="1" firstCol="1" bandRow="1">
                <a:tableStyleId>{5C22544A-7EE6-4342-B048-85BDC9FD1C3A}</a:tableStyleId>
              </a:tblPr>
              <a:tblGrid>
                <a:gridCol w="3430900">
                  <a:extLst>
                    <a:ext uri="{9D8B030D-6E8A-4147-A177-3AD203B41FA5}">
                      <a16:colId xmlns:a16="http://schemas.microsoft.com/office/drawing/2014/main" val="3336421774"/>
                    </a:ext>
                  </a:extLst>
                </a:gridCol>
                <a:gridCol w="4531504">
                  <a:extLst>
                    <a:ext uri="{9D8B030D-6E8A-4147-A177-3AD203B41FA5}">
                      <a16:colId xmlns:a16="http://schemas.microsoft.com/office/drawing/2014/main" val="2380165525"/>
                    </a:ext>
                  </a:extLst>
                </a:gridCol>
              </a:tblGrid>
              <a:tr h="439141">
                <a:tc>
                  <a:txBody>
                    <a:bodyPr/>
                    <a:lstStyle/>
                    <a:p>
                      <a:pPr>
                        <a:lnSpc>
                          <a:spcPct val="107000"/>
                        </a:lnSpc>
                        <a:spcAft>
                          <a:spcPts val="800"/>
                        </a:spcAft>
                      </a:pPr>
                      <a:r>
                        <a:rPr lang="en-US" sz="2800" kern="100">
                          <a:effectLst/>
                        </a:rPr>
                        <a:t>2025</a:t>
                      </a:r>
                      <a:endParaRPr lang="en-GB" sz="28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kern="100">
                          <a:effectLst/>
                        </a:rPr>
                        <a:t>Activity</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2113712002"/>
                  </a:ext>
                </a:extLst>
              </a:tr>
              <a:tr h="817365">
                <a:tc>
                  <a:txBody>
                    <a:bodyPr/>
                    <a:lstStyle/>
                    <a:p>
                      <a:pPr>
                        <a:lnSpc>
                          <a:spcPct val="107000"/>
                        </a:lnSpc>
                        <a:spcAft>
                          <a:spcPts val="800"/>
                        </a:spcAft>
                      </a:pPr>
                      <a:r>
                        <a:rPr lang="en-US" sz="2300" kern="100" dirty="0">
                          <a:effectLst/>
                        </a:rPr>
                        <a:t>Wed 17 September</a:t>
                      </a:r>
                      <a:endParaRPr lang="en-GB" sz="23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b="1" kern="100">
                          <a:solidFill>
                            <a:srgbClr val="002F5F"/>
                          </a:solidFill>
                          <a:effectLst/>
                        </a:rPr>
                        <a:t>Council Strategy Day</a:t>
                      </a:r>
                      <a:endParaRPr lang="en-GB" sz="2300" b="1" kern="100">
                        <a:solidFill>
                          <a:srgbClr val="002F5F"/>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3559356222"/>
                  </a:ext>
                </a:extLst>
              </a:tr>
              <a:tr h="817365">
                <a:tc>
                  <a:txBody>
                    <a:bodyPr/>
                    <a:lstStyle/>
                    <a:p>
                      <a:pPr>
                        <a:lnSpc>
                          <a:spcPct val="107000"/>
                        </a:lnSpc>
                        <a:spcAft>
                          <a:spcPts val="800"/>
                        </a:spcAft>
                      </a:pPr>
                      <a:r>
                        <a:rPr lang="en-US" sz="2300" kern="100">
                          <a:effectLst/>
                        </a:rPr>
                        <a:t>Wed 22 October</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b="1" kern="100">
                          <a:solidFill>
                            <a:srgbClr val="002F5F"/>
                          </a:solidFill>
                          <a:effectLst/>
                        </a:rPr>
                        <a:t>Policy and Education Committee meeting</a:t>
                      </a:r>
                      <a:endParaRPr lang="en-GB" sz="2300" b="1" kern="100">
                        <a:solidFill>
                          <a:srgbClr val="002F5F"/>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1714877540"/>
                  </a:ext>
                </a:extLst>
              </a:tr>
              <a:tr h="817365">
                <a:tc>
                  <a:txBody>
                    <a:bodyPr/>
                    <a:lstStyle/>
                    <a:p>
                      <a:pPr>
                        <a:lnSpc>
                          <a:spcPct val="107000"/>
                        </a:lnSpc>
                        <a:spcAft>
                          <a:spcPts val="800"/>
                        </a:spcAft>
                      </a:pPr>
                      <a:r>
                        <a:rPr lang="en-US" sz="2300" kern="100">
                          <a:effectLst/>
                        </a:rPr>
                        <a:t>Wed 19 November</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b="1" kern="100">
                          <a:solidFill>
                            <a:srgbClr val="002F5F"/>
                          </a:solidFill>
                          <a:effectLst/>
                        </a:rPr>
                        <a:t>First Council meeting</a:t>
                      </a:r>
                      <a:endParaRPr lang="en-GB" sz="2300" b="1" kern="100">
                        <a:solidFill>
                          <a:srgbClr val="002F5F"/>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1614181348"/>
                  </a:ext>
                </a:extLst>
              </a:tr>
              <a:tr h="258694">
                <a:tc gridSpan="2">
                  <a:txBody>
                    <a:bodyPr/>
                    <a:lstStyle/>
                    <a:p>
                      <a:pPr>
                        <a:lnSpc>
                          <a:spcPct val="107000"/>
                        </a:lnSpc>
                        <a:spcAft>
                          <a:spcPts val="800"/>
                        </a:spcAft>
                      </a:pPr>
                      <a:r>
                        <a:rPr lang="en-US"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2026</a:t>
                      </a:r>
                      <a:endParaRPr lang="en-GB"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solidFill>
                      <a:srgbClr val="4F81BD"/>
                    </a:solidFill>
                  </a:tcPr>
                </a:tc>
                <a:tc hMerge="1">
                  <a:txBody>
                    <a:bodyPr/>
                    <a:lstStyle/>
                    <a:p>
                      <a:pPr>
                        <a:lnSpc>
                          <a:spcPct val="107000"/>
                        </a:lnSpc>
                        <a:spcAft>
                          <a:spcPts val="800"/>
                        </a:spcAft>
                      </a:pP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solidFill>
                      <a:srgbClr val="4F81BD"/>
                    </a:solidFill>
                  </a:tcPr>
                </a:tc>
                <a:extLst>
                  <a:ext uri="{0D108BD9-81ED-4DB2-BD59-A6C34878D82A}">
                    <a16:rowId xmlns:a16="http://schemas.microsoft.com/office/drawing/2014/main" val="3750531809"/>
                  </a:ext>
                </a:extLst>
              </a:tr>
              <a:tr h="817365">
                <a:tc>
                  <a:txBody>
                    <a:bodyPr/>
                    <a:lstStyle/>
                    <a:p>
                      <a:pPr>
                        <a:lnSpc>
                          <a:spcPct val="107000"/>
                        </a:lnSpc>
                        <a:spcAft>
                          <a:spcPts val="800"/>
                        </a:spcAft>
                      </a:pPr>
                      <a:r>
                        <a:rPr lang="en-US" sz="2300" kern="100">
                          <a:effectLst/>
                        </a:rPr>
                        <a:t>Wed 11 February</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b="1" kern="100">
                          <a:solidFill>
                            <a:srgbClr val="002F5F"/>
                          </a:solidFill>
                          <a:effectLst/>
                        </a:rPr>
                        <a:t>Council engagement event</a:t>
                      </a:r>
                      <a:endParaRPr lang="en-GB" sz="2300" b="1" kern="100">
                        <a:solidFill>
                          <a:srgbClr val="002F5F"/>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2124702902"/>
                  </a:ext>
                </a:extLst>
              </a:tr>
              <a:tr h="817365">
                <a:tc>
                  <a:txBody>
                    <a:bodyPr/>
                    <a:lstStyle/>
                    <a:p>
                      <a:pPr>
                        <a:lnSpc>
                          <a:spcPct val="107000"/>
                        </a:lnSpc>
                        <a:spcAft>
                          <a:spcPts val="800"/>
                        </a:spcAft>
                      </a:pPr>
                      <a:r>
                        <a:rPr lang="en-US" sz="2300" kern="100">
                          <a:effectLst/>
                        </a:rPr>
                        <a:t>Thurs 12 February</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tc>
                  <a:txBody>
                    <a:bodyPr/>
                    <a:lstStyle/>
                    <a:p>
                      <a:pPr>
                        <a:lnSpc>
                          <a:spcPct val="107000"/>
                        </a:lnSpc>
                        <a:spcAft>
                          <a:spcPts val="800"/>
                        </a:spcAft>
                      </a:pPr>
                      <a:r>
                        <a:rPr lang="en-US" sz="2300" b="1" kern="100" dirty="0">
                          <a:solidFill>
                            <a:srgbClr val="002F5F"/>
                          </a:solidFill>
                          <a:effectLst/>
                        </a:rPr>
                        <a:t>Council meeting</a:t>
                      </a:r>
                      <a:endParaRPr lang="en-GB" sz="2300" b="1" kern="100" dirty="0">
                        <a:solidFill>
                          <a:srgbClr val="002F5F"/>
                        </a:solidFill>
                        <a:effectLst/>
                        <a:latin typeface="Aptos" panose="020B0004020202020204" pitchFamily="34" charset="0"/>
                        <a:ea typeface="Aptos" panose="020B0004020202020204" pitchFamily="34" charset="0"/>
                        <a:cs typeface="Times New Roman" panose="02020603050405020304" pitchFamily="18" charset="0"/>
                      </a:endParaRPr>
                    </a:p>
                  </a:txBody>
                  <a:tcPr marL="144595" marR="144595" marT="0" marB="0"/>
                </a:tc>
                <a:extLst>
                  <a:ext uri="{0D108BD9-81ED-4DB2-BD59-A6C34878D82A}">
                    <a16:rowId xmlns:a16="http://schemas.microsoft.com/office/drawing/2014/main" val="1382551559"/>
                  </a:ext>
                </a:extLst>
              </a:tr>
            </a:tbl>
          </a:graphicData>
        </a:graphic>
      </p:graphicFrame>
    </p:spTree>
    <p:extLst>
      <p:ext uri="{BB962C8B-B14F-4D97-AF65-F5344CB8AC3E}">
        <p14:creationId xmlns:p14="http://schemas.microsoft.com/office/powerpoint/2010/main" val="2221682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61EA-183D-86F7-7E3B-8130B921A99B}"/>
              </a:ext>
            </a:extLst>
          </p:cNvPr>
          <p:cNvSpPr>
            <a:spLocks noGrp="1"/>
          </p:cNvSpPr>
          <p:nvPr>
            <p:ph type="title"/>
          </p:nvPr>
        </p:nvSpPr>
        <p:spPr>
          <a:xfrm>
            <a:off x="457200" y="274638"/>
            <a:ext cx="8229600" cy="1143000"/>
          </a:xfrm>
        </p:spPr>
        <p:txBody>
          <a:bodyPr wrap="square" anchor="ctr">
            <a:normAutofit/>
          </a:bodyPr>
          <a:lstStyle/>
          <a:p>
            <a:r>
              <a:rPr lang="en-GB" b="1">
                <a:solidFill>
                  <a:srgbClr val="002F5F"/>
                </a:solidFill>
              </a:rPr>
              <a:t>Things to consider</a:t>
            </a:r>
          </a:p>
        </p:txBody>
      </p:sp>
      <p:graphicFrame>
        <p:nvGraphicFramePr>
          <p:cNvPr id="6" name="Content Placeholder 2">
            <a:extLst>
              <a:ext uri="{FF2B5EF4-FFF2-40B4-BE49-F238E27FC236}">
                <a16:creationId xmlns:a16="http://schemas.microsoft.com/office/drawing/2014/main" id="{A3784190-CCD7-637D-A1E5-803F5EF50E17}"/>
              </a:ext>
            </a:extLst>
          </p:cNvPr>
          <p:cNvGraphicFramePr>
            <a:graphicFrameLocks noGrp="1"/>
          </p:cNvGraphicFramePr>
          <p:nvPr>
            <p:ph sz="half" idx="2"/>
            <p:extLst>
              <p:ext uri="{D42A27DB-BD31-4B8C-83A1-F6EECF244321}">
                <p14:modId xmlns:p14="http://schemas.microsoft.com/office/powerpoint/2010/main" val="1160177298"/>
              </p:ext>
            </p:extLst>
          </p:nvPr>
        </p:nvGraphicFramePr>
        <p:xfrm>
          <a:off x="871846" y="1327069"/>
          <a:ext cx="7654636"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4278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B10A-4577-E4C4-E1DB-26FAFD586EBF}"/>
              </a:ext>
            </a:extLst>
          </p:cNvPr>
          <p:cNvSpPr>
            <a:spLocks noGrp="1"/>
          </p:cNvSpPr>
          <p:nvPr>
            <p:ph type="title"/>
          </p:nvPr>
        </p:nvSpPr>
        <p:spPr>
          <a:xfrm>
            <a:off x="457200" y="274638"/>
            <a:ext cx="8229600" cy="1143000"/>
          </a:xfrm>
        </p:spPr>
        <p:txBody>
          <a:bodyPr wrap="square" anchor="ctr">
            <a:normAutofit fontScale="90000"/>
          </a:bodyPr>
          <a:lstStyle/>
          <a:p>
            <a:r>
              <a:rPr lang="en-US" b="1">
                <a:solidFill>
                  <a:srgbClr val="002F5F"/>
                </a:solidFill>
              </a:rPr>
              <a:t>Application form: STAR model</a:t>
            </a:r>
            <a:endParaRPr lang="en-GB" b="1">
              <a:solidFill>
                <a:srgbClr val="002F5F"/>
              </a:solidFill>
            </a:endParaRPr>
          </a:p>
        </p:txBody>
      </p:sp>
      <p:graphicFrame>
        <p:nvGraphicFramePr>
          <p:cNvPr id="6" name="Content Placeholder 3">
            <a:extLst>
              <a:ext uri="{FF2B5EF4-FFF2-40B4-BE49-F238E27FC236}">
                <a16:creationId xmlns:a16="http://schemas.microsoft.com/office/drawing/2014/main" id="{88733525-A16C-7FBA-5C01-512ED25BF841}"/>
              </a:ext>
            </a:extLst>
          </p:cNvPr>
          <p:cNvGraphicFramePr>
            <a:graphicFrameLocks noGrp="1"/>
          </p:cNvGraphicFramePr>
          <p:nvPr>
            <p:ph idx="1"/>
            <p:extLst>
              <p:ext uri="{D42A27DB-BD31-4B8C-83A1-F6EECF244321}">
                <p14:modId xmlns:p14="http://schemas.microsoft.com/office/powerpoint/2010/main" val="376706476"/>
              </p:ext>
            </p:extLst>
          </p:nvPr>
        </p:nvGraphicFramePr>
        <p:xfrm>
          <a:off x="388917" y="1417638"/>
          <a:ext cx="8366166" cy="5339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7343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2FA6F-980D-7C4C-392C-E8A156D678F7}"/>
              </a:ext>
            </a:extLst>
          </p:cNvPr>
          <p:cNvSpPr>
            <a:spLocks noGrp="1"/>
          </p:cNvSpPr>
          <p:nvPr>
            <p:ph type="title"/>
          </p:nvPr>
        </p:nvSpPr>
        <p:spPr>
          <a:xfrm>
            <a:off x="457200" y="144009"/>
            <a:ext cx="8229600" cy="1143000"/>
          </a:xfrm>
        </p:spPr>
        <p:txBody>
          <a:bodyPr wrap="square" anchor="ctr">
            <a:normAutofit/>
          </a:bodyPr>
          <a:lstStyle/>
          <a:p>
            <a:pPr>
              <a:lnSpc>
                <a:spcPct val="90000"/>
              </a:lnSpc>
            </a:pPr>
            <a:r>
              <a:rPr lang="en-US" sz="3700" b="1" dirty="0">
                <a:solidFill>
                  <a:srgbClr val="002F5F"/>
                </a:solidFill>
              </a:rPr>
              <a:t>Example: </a:t>
            </a:r>
            <a:r>
              <a:rPr lang="en-GB" sz="3700" b="1" dirty="0">
                <a:solidFill>
                  <a:srgbClr val="002F5F"/>
                </a:solidFill>
              </a:rPr>
              <a:t>Member of GP Practice patient group</a:t>
            </a:r>
          </a:p>
        </p:txBody>
      </p:sp>
      <p:graphicFrame>
        <p:nvGraphicFramePr>
          <p:cNvPr id="5" name="Content Placeholder 2">
            <a:extLst>
              <a:ext uri="{FF2B5EF4-FFF2-40B4-BE49-F238E27FC236}">
                <a16:creationId xmlns:a16="http://schemas.microsoft.com/office/drawing/2014/main" id="{3916E629-EC7A-4AD5-FC22-B9D2205B07DE}"/>
              </a:ext>
            </a:extLst>
          </p:cNvPr>
          <p:cNvGraphicFramePr>
            <a:graphicFrameLocks noGrp="1"/>
          </p:cNvGraphicFramePr>
          <p:nvPr>
            <p:ph sz="half" idx="2"/>
            <p:extLst>
              <p:ext uri="{D42A27DB-BD31-4B8C-83A1-F6EECF244321}">
                <p14:modId xmlns:p14="http://schemas.microsoft.com/office/powerpoint/2010/main" val="1115013784"/>
              </p:ext>
            </p:extLst>
          </p:nvPr>
        </p:nvGraphicFramePr>
        <p:xfrm>
          <a:off x="278575" y="1377539"/>
          <a:ext cx="8586849" cy="5336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9041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72798-F5E5-20F2-6557-E81FB762AC86}"/>
              </a:ext>
            </a:extLst>
          </p:cNvPr>
          <p:cNvSpPr>
            <a:spLocks noGrp="1"/>
          </p:cNvSpPr>
          <p:nvPr>
            <p:ph type="title"/>
          </p:nvPr>
        </p:nvSpPr>
        <p:spPr>
          <a:xfrm>
            <a:off x="457200" y="274638"/>
            <a:ext cx="8229600" cy="1143000"/>
          </a:xfrm>
        </p:spPr>
        <p:txBody>
          <a:bodyPr wrap="square" anchor="ctr">
            <a:normAutofit/>
          </a:bodyPr>
          <a:lstStyle/>
          <a:p>
            <a:r>
              <a:rPr lang="en-GB" b="1">
                <a:solidFill>
                  <a:srgbClr val="002F5F"/>
                </a:solidFill>
              </a:rPr>
              <a:t>Something else to consider</a:t>
            </a:r>
          </a:p>
        </p:txBody>
      </p:sp>
      <p:graphicFrame>
        <p:nvGraphicFramePr>
          <p:cNvPr id="5" name="Content Placeholder 2">
            <a:extLst>
              <a:ext uri="{FF2B5EF4-FFF2-40B4-BE49-F238E27FC236}">
                <a16:creationId xmlns:a16="http://schemas.microsoft.com/office/drawing/2014/main" id="{3517B80E-F650-E3D2-D9AC-A719144DE81F}"/>
              </a:ext>
            </a:extLst>
          </p:cNvPr>
          <p:cNvGraphicFramePr>
            <a:graphicFrameLocks noGrp="1"/>
          </p:cNvGraphicFramePr>
          <p:nvPr>
            <p:ph idx="1"/>
            <p:extLst>
              <p:ext uri="{D42A27DB-BD31-4B8C-83A1-F6EECF244321}">
                <p14:modId xmlns:p14="http://schemas.microsoft.com/office/powerpoint/2010/main" val="231375756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746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A8B73-C569-D108-39E8-2EE58C240145}"/>
              </a:ext>
            </a:extLst>
          </p:cNvPr>
          <p:cNvSpPr>
            <a:spLocks noGrp="1"/>
          </p:cNvSpPr>
          <p:nvPr>
            <p:ph type="title"/>
          </p:nvPr>
        </p:nvSpPr>
        <p:spPr>
          <a:xfrm>
            <a:off x="457200" y="160337"/>
            <a:ext cx="8229600" cy="1143000"/>
          </a:xfrm>
        </p:spPr>
        <p:txBody>
          <a:bodyPr wrap="square" anchor="ctr">
            <a:normAutofit/>
          </a:bodyPr>
          <a:lstStyle/>
          <a:p>
            <a:r>
              <a:rPr lang="en-GB" b="1">
                <a:solidFill>
                  <a:srgbClr val="002F5F"/>
                </a:solidFill>
              </a:rPr>
              <a:t>Why apply?</a:t>
            </a:r>
          </a:p>
        </p:txBody>
      </p:sp>
      <p:graphicFrame>
        <p:nvGraphicFramePr>
          <p:cNvPr id="7" name="Content Placeholder 3">
            <a:extLst>
              <a:ext uri="{FF2B5EF4-FFF2-40B4-BE49-F238E27FC236}">
                <a16:creationId xmlns:a16="http://schemas.microsoft.com/office/drawing/2014/main" id="{9C8F7913-9B37-60BA-7F54-7551660EAFD4}"/>
              </a:ext>
            </a:extLst>
          </p:cNvPr>
          <p:cNvGraphicFramePr>
            <a:graphicFrameLocks noGrp="1"/>
          </p:cNvGraphicFramePr>
          <p:nvPr>
            <p:ph idx="1"/>
            <p:extLst>
              <p:ext uri="{D42A27DB-BD31-4B8C-83A1-F6EECF244321}">
                <p14:modId xmlns:p14="http://schemas.microsoft.com/office/powerpoint/2010/main" val="2121095278"/>
              </p:ext>
            </p:extLst>
          </p:nvPr>
        </p:nvGraphicFramePr>
        <p:xfrm>
          <a:off x="457200" y="1373864"/>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3094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79FE-B88E-5278-03B0-FF9A26A64080}"/>
              </a:ext>
            </a:extLst>
          </p:cNvPr>
          <p:cNvSpPr>
            <a:spLocks noGrp="1"/>
          </p:cNvSpPr>
          <p:nvPr>
            <p:ph type="title"/>
          </p:nvPr>
        </p:nvSpPr>
        <p:spPr>
          <a:xfrm>
            <a:off x="457200" y="274638"/>
            <a:ext cx="8229600" cy="1143000"/>
          </a:xfrm>
        </p:spPr>
        <p:txBody>
          <a:bodyPr anchor="ctr"/>
          <a:lstStyle/>
          <a:p>
            <a:r>
              <a:rPr lang="en-US" b="1" kern="1200"/>
              <a:t>Gaining further insight</a:t>
            </a:r>
          </a:p>
        </p:txBody>
      </p:sp>
      <p:graphicFrame>
        <p:nvGraphicFramePr>
          <p:cNvPr id="11" name="TextBox 2">
            <a:extLst>
              <a:ext uri="{FF2B5EF4-FFF2-40B4-BE49-F238E27FC236}">
                <a16:creationId xmlns:a16="http://schemas.microsoft.com/office/drawing/2014/main" id="{802B930F-DA70-53C0-5646-E70B3F656BE8}"/>
              </a:ext>
            </a:extLst>
          </p:cNvPr>
          <p:cNvGraphicFramePr/>
          <p:nvPr>
            <p:extLst>
              <p:ext uri="{D42A27DB-BD31-4B8C-83A1-F6EECF244321}">
                <p14:modId xmlns:p14="http://schemas.microsoft.com/office/powerpoint/2010/main" val="1423313432"/>
              </p:ext>
            </p:extLst>
          </p:nvPr>
        </p:nvGraphicFramePr>
        <p:xfrm>
          <a:off x="457200" y="629392"/>
          <a:ext cx="8229600" cy="62286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000591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5630-0151-3631-D656-FA2A62DDF9B2}"/>
              </a:ext>
            </a:extLst>
          </p:cNvPr>
          <p:cNvSpPr>
            <a:spLocks noGrp="1"/>
          </p:cNvSpPr>
          <p:nvPr>
            <p:ph type="title"/>
          </p:nvPr>
        </p:nvSpPr>
        <p:spPr>
          <a:xfrm>
            <a:off x="457200" y="274638"/>
            <a:ext cx="8229600" cy="1143000"/>
          </a:xfrm>
        </p:spPr>
        <p:txBody>
          <a:bodyPr wrap="square" anchor="ctr">
            <a:normAutofit/>
          </a:bodyPr>
          <a:lstStyle/>
          <a:p>
            <a:r>
              <a:rPr lang="en-US" sz="5400" b="1">
                <a:solidFill>
                  <a:srgbClr val="002F5F"/>
                </a:solidFill>
              </a:rPr>
              <a:t>Q&amp;A</a:t>
            </a:r>
            <a:endParaRPr lang="en-GB" sz="5400" b="1">
              <a:solidFill>
                <a:srgbClr val="002F5F"/>
              </a:solidFill>
            </a:endParaRPr>
          </a:p>
        </p:txBody>
      </p:sp>
      <p:graphicFrame>
        <p:nvGraphicFramePr>
          <p:cNvPr id="5" name="TextBox 3">
            <a:extLst>
              <a:ext uri="{FF2B5EF4-FFF2-40B4-BE49-F238E27FC236}">
                <a16:creationId xmlns:a16="http://schemas.microsoft.com/office/drawing/2014/main" id="{1CCDA459-7895-A8CC-7795-5E809319D9ED}"/>
              </a:ext>
            </a:extLst>
          </p:cNvPr>
          <p:cNvGraphicFramePr/>
          <p:nvPr>
            <p:extLst>
              <p:ext uri="{D42A27DB-BD31-4B8C-83A1-F6EECF244321}">
                <p14:modId xmlns:p14="http://schemas.microsoft.com/office/powerpoint/2010/main" val="3600029002"/>
              </p:ext>
            </p:extLst>
          </p:nvPr>
        </p:nvGraphicFramePr>
        <p:xfrm>
          <a:off x="457200" y="1417638"/>
          <a:ext cx="8229600" cy="4708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6002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6aa98d1-1a1b-4cf8-8573-15ff6de72444" xsi:nil="true"/>
    <lcf76f155ced4ddcb4097134ff3c332f xmlns="87475ff2-24ab-4ee9-97aa-777f6b721fd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0B42640D377C4E872B4DAD4BDDC457" ma:contentTypeVersion="18" ma:contentTypeDescription="Create a new document." ma:contentTypeScope="" ma:versionID="a53329d0032295ef3392d61941d9ae4b">
  <xsd:schema xmlns:xsd="http://www.w3.org/2001/XMLSchema" xmlns:xs="http://www.w3.org/2001/XMLSchema" xmlns:p="http://schemas.microsoft.com/office/2006/metadata/properties" xmlns:ns2="87475ff2-24ab-4ee9-97aa-777f6b721fd4" xmlns:ns3="d596cd02-9f70-4973-97e5-0e92b808872b" xmlns:ns4="a6aa98d1-1a1b-4cf8-8573-15ff6de72444" targetNamespace="http://schemas.microsoft.com/office/2006/metadata/properties" ma:root="true" ma:fieldsID="013fd57656564df19637903c8bb88fa4" ns2:_="" ns3:_="" ns4:_="">
    <xsd:import namespace="87475ff2-24ab-4ee9-97aa-777f6b721fd4"/>
    <xsd:import namespace="d596cd02-9f70-4973-97e5-0e92b808872b"/>
    <xsd:import namespace="a6aa98d1-1a1b-4cf8-8573-15ff6de7244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475ff2-24ab-4ee9-97aa-777f6b721f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9e82728-6021-411f-941b-c52a31a6fdc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96cd02-9f70-4973-97e5-0e92b808872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aa98d1-1a1b-4cf8-8573-15ff6de72444"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5a6925f-60de-4455-adb1-8578b59b8733}" ma:internalName="TaxCatchAll" ma:showField="CatchAllData" ma:web="a6aa98d1-1a1b-4cf8-8573-15ff6de724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F2974C-AC07-4CF9-9434-0FC35A4541D5}">
  <ds:schemaRefs>
    <ds:schemaRef ds:uri="http://purl.org/dc/dcmitype/"/>
    <ds:schemaRef ds:uri="http://schemas.openxmlformats.org/package/2006/metadata/core-properties"/>
    <ds:schemaRef ds:uri="http://www.w3.org/XML/1998/namespace"/>
    <ds:schemaRef ds:uri="http://schemas.microsoft.com/office/2006/metadata/properties"/>
    <ds:schemaRef ds:uri="http://purl.org/dc/terms/"/>
    <ds:schemaRef ds:uri="a6aa98d1-1a1b-4cf8-8573-15ff6de72444"/>
    <ds:schemaRef ds:uri="http://purl.org/dc/elements/1.1/"/>
    <ds:schemaRef ds:uri="87475ff2-24ab-4ee9-97aa-777f6b721fd4"/>
    <ds:schemaRef ds:uri="http://schemas.microsoft.com/office/2006/documentManagement/types"/>
    <ds:schemaRef ds:uri="d596cd02-9f70-4973-97e5-0e92b808872b"/>
    <ds:schemaRef ds:uri="http://schemas.microsoft.com/office/infopath/2007/PartnerControls"/>
  </ds:schemaRefs>
</ds:datastoreItem>
</file>

<file path=customXml/itemProps2.xml><?xml version="1.0" encoding="utf-8"?>
<ds:datastoreItem xmlns:ds="http://schemas.openxmlformats.org/officeDocument/2006/customXml" ds:itemID="{C537E4E3-C179-4C66-9D65-23F03B7D003B}">
  <ds:schemaRefs>
    <ds:schemaRef ds:uri="http://schemas.microsoft.com/sharepoint/v3/contenttype/forms"/>
  </ds:schemaRefs>
</ds:datastoreItem>
</file>

<file path=customXml/itemProps3.xml><?xml version="1.0" encoding="utf-8"?>
<ds:datastoreItem xmlns:ds="http://schemas.openxmlformats.org/officeDocument/2006/customXml" ds:itemID="{CAF687F3-764E-471F-B932-FD97FA503E12}">
  <ds:schemaRefs>
    <ds:schemaRef ds:uri="87475ff2-24ab-4ee9-97aa-777f6b721fd4"/>
    <ds:schemaRef ds:uri="a6aa98d1-1a1b-4cf8-8573-15ff6de72444"/>
    <ds:schemaRef ds:uri="d596cd02-9f70-4973-97e5-0e92b80887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1508</Words>
  <Application>Microsoft Office PowerPoint</Application>
  <PresentationFormat>On-screen Show (4:3)</PresentationFormat>
  <Paragraphs>192</Paragraphs>
  <Slides>24</Slides>
  <Notes>22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24</vt:i4>
      </vt:variant>
    </vt:vector>
  </HeadingPairs>
  <TitlesOfParts>
    <vt:vector size="31" baseType="lpstr">
      <vt:lpstr>Aptos</vt:lpstr>
      <vt:lpstr>Arial</vt:lpstr>
      <vt:lpstr>Calibri</vt:lpstr>
      <vt:lpstr>Office Theme</vt:lpstr>
      <vt:lpstr>1_Office Theme</vt:lpstr>
      <vt:lpstr>2_Office Theme</vt:lpstr>
      <vt:lpstr>3_Office Theme</vt:lpstr>
      <vt:lpstr>GOsC Patient Partner Programme  Q&amp;A Webinar</vt:lpstr>
      <vt:lpstr>Welcome</vt:lpstr>
      <vt:lpstr>Introduction</vt:lpstr>
      <vt:lpstr>A few things to note</vt:lpstr>
      <vt:lpstr>Recruitment schedule</vt:lpstr>
      <vt:lpstr>Webinar objectives</vt:lpstr>
      <vt:lpstr>GOsC’s core functions</vt:lpstr>
      <vt:lpstr>Our strategic priorities</vt:lpstr>
      <vt:lpstr>GOsC’s values</vt:lpstr>
      <vt:lpstr>Patient engagement at GOsC</vt:lpstr>
      <vt:lpstr>Patient Partners Programme</vt:lpstr>
      <vt:lpstr>Rationale for the programme</vt:lpstr>
      <vt:lpstr>Criteria for the role</vt:lpstr>
      <vt:lpstr>Role of the Council</vt:lpstr>
      <vt:lpstr>A typical Council meeting</vt:lpstr>
      <vt:lpstr>Support for Patient Partners</vt:lpstr>
      <vt:lpstr>Upcoming Council activities</vt:lpstr>
      <vt:lpstr>Things to consider</vt:lpstr>
      <vt:lpstr>Application form: STAR model</vt:lpstr>
      <vt:lpstr>Example: Member of GP Practice patient group</vt:lpstr>
      <vt:lpstr>Something else to consider</vt:lpstr>
      <vt:lpstr>Why apply?</vt:lpstr>
      <vt:lpstr>Gaining further insight</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Tim Walker (General Osteopathic Council)</dc:creator>
  <cp:lastModifiedBy>Stacey Towle</cp:lastModifiedBy>
  <cp:revision>2</cp:revision>
  <dcterms:created xsi:type="dcterms:W3CDTF">2009-03-03T12:03:38Z</dcterms:created>
  <dcterms:modified xsi:type="dcterms:W3CDTF">2025-03-06T16:38:25Z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1600</vt:r8>
  </property>
  <property fmtid="{D5CDD505-2E9C-101B-9397-08002B2CF9AE}" pid="3" name="ContentTypeId">
    <vt:lpwstr>0x010100540B42640D377C4E872B4DAD4BDDC457</vt:lpwstr>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MediaServiceImageTags">
    <vt:lpwstr/>
  </property>
  <property fmtid="{D5CDD505-2E9C-101B-9397-08002B2CF9AE}" pid="9" name="_ExtendedDescription">
    <vt:lpwstr/>
  </property>
  <property fmtid="{D5CDD505-2E9C-101B-9397-08002B2CF9AE}" pid="10" name="TriggerFlowInfo">
    <vt:lpwstr/>
  </property>
</Properties>
</file>